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75" r:id="rId9"/>
    <p:sldId id="272" r:id="rId10"/>
    <p:sldId id="282" r:id="rId11"/>
    <p:sldId id="276" r:id="rId12"/>
    <p:sldId id="273" r:id="rId13"/>
    <p:sldId id="278" r:id="rId14"/>
    <p:sldId id="259" r:id="rId15"/>
    <p:sldId id="280" r:id="rId16"/>
    <p:sldId id="281" r:id="rId17"/>
    <p:sldId id="260" r:id="rId18"/>
    <p:sldId id="261" r:id="rId19"/>
    <p:sldId id="265" r:id="rId20"/>
    <p:sldId id="263" r:id="rId21"/>
    <p:sldId id="267" r:id="rId22"/>
    <p:sldId id="269" r:id="rId23"/>
    <p:sldId id="283" r:id="rId24"/>
    <p:sldId id="271" r:id="rId2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/>
              <a:t>8.5.2014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765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/>
              <a:t>8.5.2014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34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/>
              <a:t>8.5.2014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25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A126B-B9CF-41E0-B1CD-40A03AE0041B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49CDA-BE88-40CC-9C7C-6300ABE91067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6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B6F17-3EFC-43E4-9817-022778B05EC4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8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02684-AD53-402F-9F2A-D1965BEE0A05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E8187-570F-4B35-A1C1-F6E4D49A505E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84378-2300-4E0A-9432-8BC71F19AB08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4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0557E-7C7A-47F2-805D-296DE75CC479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A56C9-C010-4B1C-B9BB-3C7879087EAB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/>
              <a:t>8.5.2014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044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4414F-ABC1-4896-8473-06DF726BCCBF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C5C33-9666-4D72-ABB7-2F098833ABA2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1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6F8BB-15C6-4297-B5CA-05CA4E30D8B6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7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7C73-B6FA-43D7-AFCE-1B8838D3E0C8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D43C8-1E02-4525-93A2-6B9386237B4E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A653-BCEA-4A2C-BB01-B4A8756BCEA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8A16D-BF53-4603-9384-90CCFF50117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3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3987B-C6AB-493B-BBC2-A0255562D92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569F-4232-4149-ADB3-1B81F741FA8D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B1A89-601A-422E-B7F8-9F1813303A9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E30B5-51BC-4AC8-BC13-5D9198C96135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0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6386-D795-4A20-AD0E-FA4350533793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DBFB-16B8-4BD3-837A-EA6E314535F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4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7040D-A126-4C66-9377-6FB3C75C35BB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00D3-05A5-44FD-A811-46018CAD628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1E34-8E91-4261-A312-CF1AB63ED91A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9293D-5FED-4A19-8488-1C5ECBCB24C4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/>
              <a:t>8.5.2014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645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BB08-6CEB-4888-9EC1-9D2134541933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D44E-5BB5-4B51-B36B-A4F17233E86E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2FCD2-B620-42F4-AF35-E92AD7722E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177E-9A4D-40CE-8675-8B18E37D9DDC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8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B80A-5874-4E84-865E-759CC941048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4757B-849B-400C-ADA3-9D117D42D6A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7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CBDB-DA99-4AFA-89E3-6AE616FB41B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BE830-F647-431C-9B68-561626983D5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4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7C73-B6FA-43D7-AFCE-1B8838D3E0C8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D43C8-1E02-4525-93A2-6B9386237B4E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A653-BCEA-4A2C-BB01-B4A8756BCEA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8A16D-BF53-4603-9384-90CCFF50117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4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3987B-C6AB-493B-BBC2-A0255562D92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569F-4232-4149-ADB3-1B81F741FA8D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B1A89-601A-422E-B7F8-9F1813303A90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E30B5-51BC-4AC8-BC13-5D9198C96135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6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6386-D795-4A20-AD0E-FA4350533793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DBFB-16B8-4BD3-837A-EA6E314535F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7040D-A126-4C66-9377-6FB3C75C35BB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00D3-05A5-44FD-A811-46018CAD628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/>
              <a:t>8.5.2014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981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1E34-8E91-4261-A312-CF1AB63ED91A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9293D-5FED-4A19-8488-1C5ECBCB24C4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BB08-6CEB-4888-9EC1-9D2134541933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D44E-5BB5-4B51-B36B-A4F17233E86E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1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2FCD2-B620-42F4-AF35-E92AD7722E8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177E-9A4D-40CE-8675-8B18E37D9DDC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2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B80A-5874-4E84-865E-759CC9410482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4757B-849B-400C-ADA3-9D117D42D6A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CBDB-DA99-4AFA-89E3-6AE616FB41B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BE830-F647-431C-9B68-561626983D5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3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8DD0-B052-4FBC-B039-5C8FB394AC58}" type="datetimeFigureOut">
              <a:rPr lang="bg-BG">
                <a:solidFill>
                  <a:prstClr val="white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EE7F6-42CA-4C6F-8923-F6C362894CC3}" type="slidenum">
              <a:rPr lang="bg-BG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4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8DD0-B052-4FBC-B039-5C8FB394AC58}" type="datetimeFigureOut">
              <a:rPr lang="bg-BG">
                <a:solidFill>
                  <a:prstClr val="white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EE7F6-42CA-4C6F-8923-F6C362894CC3}" type="slidenum">
              <a:rPr lang="bg-BG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8DD0-B052-4FBC-B039-5C8FB394AC58}" type="datetimeFigureOut">
              <a:rPr lang="bg-BG">
                <a:solidFill>
                  <a:prstClr val="white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EE7F6-42CA-4C6F-8923-F6C362894CC3}" type="slidenum">
              <a:rPr lang="bg-BG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4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8DD0-B052-4FBC-B039-5C8FB394AC58}" type="datetimeFigureOut">
              <a:rPr lang="bg-BG">
                <a:solidFill>
                  <a:prstClr val="white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EE7F6-42CA-4C6F-8923-F6C362894CC3}" type="slidenum">
              <a:rPr lang="bg-BG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8DD0-B052-4FBC-B039-5C8FB394AC58}" type="datetimeFigureOut">
              <a:rPr lang="bg-BG">
                <a:solidFill>
                  <a:prstClr val="white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EE7F6-42CA-4C6F-8923-F6C362894CC3}" type="slidenum">
              <a:rPr lang="bg-BG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2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/>
              <a:t>8.5.2014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23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8DD0-B052-4FBC-B039-5C8FB394AC58}" type="datetimeFigureOut">
              <a:rPr lang="bg-BG">
                <a:solidFill>
                  <a:prstClr val="white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EE7F6-42CA-4C6F-8923-F6C362894CC3}" type="slidenum">
              <a:rPr lang="bg-BG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8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8DD0-B052-4FBC-B039-5C8FB394AC58}" type="datetimeFigureOut">
              <a:rPr lang="bg-BG">
                <a:solidFill>
                  <a:prstClr val="white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EE7F6-42CA-4C6F-8923-F6C362894CC3}" type="slidenum">
              <a:rPr lang="bg-BG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8DD0-B052-4FBC-B039-5C8FB394AC58}" type="datetimeFigureOut">
              <a:rPr lang="bg-BG">
                <a:solidFill>
                  <a:prstClr val="white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EE7F6-42CA-4C6F-8923-F6C362894CC3}" type="slidenum">
              <a:rPr lang="bg-BG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2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8DD0-B052-4FBC-B039-5C8FB394AC58}" type="datetimeFigureOut">
              <a:rPr lang="bg-BG">
                <a:solidFill>
                  <a:prstClr val="white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EE7F6-42CA-4C6F-8923-F6C362894CC3}" type="slidenum">
              <a:rPr lang="bg-BG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7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8DD0-B052-4FBC-B039-5C8FB394AC58}" type="datetimeFigureOut">
              <a:rPr lang="bg-BG">
                <a:solidFill>
                  <a:prstClr val="white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EE7F6-42CA-4C6F-8923-F6C362894CC3}" type="slidenum">
              <a:rPr lang="bg-BG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8DD0-B052-4FBC-B039-5C8FB394AC58}" type="datetimeFigureOut">
              <a:rPr lang="bg-BG">
                <a:solidFill>
                  <a:prstClr val="white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EE7F6-42CA-4C6F-8923-F6C362894CC3}" type="slidenum">
              <a:rPr lang="bg-BG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9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9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/>
              <a:t>8.5.2014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796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1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5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2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4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8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2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673-464F-4743-BAC7-D3C5084649D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09F4-FC75-4577-A196-9DFE4CDD14EC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797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673-464F-4743-BAC7-D3C5084649D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09F4-FC75-4577-A196-9DFE4CDD14EC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182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673-464F-4743-BAC7-D3C5084649D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09F4-FC75-4577-A196-9DFE4CDD14EC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6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/>
              <a:t>8.5.2014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503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673-464F-4743-BAC7-D3C5084649D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09F4-FC75-4577-A196-9DFE4CDD14EC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047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673-464F-4743-BAC7-D3C5084649D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09F4-FC75-4577-A196-9DFE4CDD14EC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948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673-464F-4743-BAC7-D3C5084649D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09F4-FC75-4577-A196-9DFE4CDD14EC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964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673-464F-4743-BAC7-D3C5084649D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09F4-FC75-4577-A196-9DFE4CDD14EC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040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673-464F-4743-BAC7-D3C5084649D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09F4-FC75-4577-A196-9DFE4CDD14EC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515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673-464F-4743-BAC7-D3C5084649D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09F4-FC75-4577-A196-9DFE4CDD14EC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793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673-464F-4743-BAC7-D3C5084649D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09F4-FC75-4577-A196-9DFE4CDD14EC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509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673-464F-4743-BAC7-D3C5084649D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09F4-FC75-4577-A196-9DFE4CDD14EC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247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E8063-79EB-47C0-BD5E-EE1EF1921B3E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0279"/>
      </p:ext>
    </p:extLst>
  </p:cSld>
  <p:clrMapOvr>
    <a:masterClrMapping/>
  </p:clrMapOvr>
  <p:transition advTm="4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3D731-B90C-4146-9391-7FD0C386815D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97521"/>
      </p:ext>
    </p:extLst>
  </p:cSld>
  <p:clrMapOvr>
    <a:masterClrMapping/>
  </p:clrMapOvr>
  <p:transition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/>
              <a:t>8.5.2014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161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FE4F8-C2A1-4B42-B6FD-95E12A89B957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62066"/>
      </p:ext>
    </p:extLst>
  </p:cSld>
  <p:clrMapOvr>
    <a:masterClrMapping/>
  </p:clrMapOvr>
  <p:transition advTm="4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5415D-2F92-45D7-8EE3-4A15D3D5ED31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6950"/>
      </p:ext>
    </p:extLst>
  </p:cSld>
  <p:clrMapOvr>
    <a:masterClrMapping/>
  </p:clrMapOvr>
  <p:transition advTm="4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15B8D-8BE2-4D56-966C-50E13A554E79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50675"/>
      </p:ext>
    </p:extLst>
  </p:cSld>
  <p:clrMapOvr>
    <a:masterClrMapping/>
  </p:clrMapOvr>
  <p:transition advTm="4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6BA2-E56D-4852-BA9E-12F3DEFF6392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76446"/>
      </p:ext>
    </p:extLst>
  </p:cSld>
  <p:clrMapOvr>
    <a:masterClrMapping/>
  </p:clrMapOvr>
  <p:transition advTm="4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744E2-4E92-4566-8249-BA4983E25FF3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99472"/>
      </p:ext>
    </p:extLst>
  </p:cSld>
  <p:clrMapOvr>
    <a:masterClrMapping/>
  </p:clrMapOvr>
  <p:transition advTm="4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1AF07-8359-44A2-AFE9-FBA2AB4660B5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65825"/>
      </p:ext>
    </p:extLst>
  </p:cSld>
  <p:clrMapOvr>
    <a:masterClrMapping/>
  </p:clrMapOvr>
  <p:transition advTm="4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B907D-255B-4C9B-B7CE-77E78A6FF4C7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95776"/>
      </p:ext>
    </p:extLst>
  </p:cSld>
  <p:clrMapOvr>
    <a:masterClrMapping/>
  </p:clrMapOvr>
  <p:transition advTm="4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0560C-7DEA-46B1-AEFD-CFEFF84BD0A7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38205"/>
      </p:ext>
    </p:extLst>
  </p:cSld>
  <p:clrMapOvr>
    <a:masterClrMapping/>
  </p:clrMapOvr>
  <p:transition advTm="4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A9880-186B-4578-8B6B-0A8B5C4A17BA}" type="slidenum">
              <a:rPr lang="ru-RU" altLang="bg-BG">
                <a:solidFill>
                  <a:srgbClr val="000000"/>
                </a:solidFill>
              </a:rPr>
              <a:pPr/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17878"/>
      </p:ext>
    </p:extLst>
  </p:cSld>
  <p:clrMapOvr>
    <a:masterClrMapping/>
  </p:clrMapOvr>
  <p:transition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F709-D1AC-41E3-AA73-D68964C39234}" type="datetimeFigureOut">
              <a:rPr lang="bg-BG" smtClean="0"/>
              <a:t>8.5.2014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A7EF-FEFB-47C2-8F4F-3FB25ED2BA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718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2F709-D1AC-41E3-AA73-D68964C39234}" type="datetimeFigureOut">
              <a:rPr lang="bg-BG" smtClean="0"/>
              <a:t>8.5.2014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7A7EF-FEFB-47C2-8F4F-3FB25ED2BA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953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bg-BG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bg-BG" smtClean="0"/>
              <a:t>Образец текста</a:t>
            </a:r>
          </a:p>
          <a:p>
            <a:pPr lvl="1"/>
            <a:r>
              <a:rPr lang="ru-RU" altLang="bg-BG" smtClean="0"/>
              <a:t>Второй уровень</a:t>
            </a:r>
          </a:p>
          <a:p>
            <a:pPr lvl="2"/>
            <a:r>
              <a:rPr lang="ru-RU" altLang="bg-BG" smtClean="0"/>
              <a:t>Третий уровень</a:t>
            </a:r>
          </a:p>
          <a:p>
            <a:pPr lvl="3"/>
            <a:r>
              <a:rPr lang="ru-RU" altLang="bg-BG" smtClean="0"/>
              <a:t>Четвертый уровень</a:t>
            </a:r>
          </a:p>
          <a:p>
            <a:pPr lvl="4"/>
            <a:r>
              <a:rPr lang="ru-RU" altLang="bg-BG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B1095F-CF09-479F-8063-CA2326BEA3FD}" type="slidenum">
              <a:rPr lang="ru-RU" altLang="bg-BG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9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Контейнер за заглавие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1027" name="Текстов контейне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1BA0E2-53A4-4543-911E-1A3D0B9A1A1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52D87D-A8B3-4CA4-9B65-1716FCEDB6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7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Контейнер за заглавие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1027" name="Текстов контейне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1BA0E2-53A4-4543-911E-1A3D0B9A1A17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52D87D-A8B3-4CA4-9B65-1716FCEDB62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0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68DD0-B052-4FBC-B039-5C8FB394AC58}" type="datetimeFigureOut">
              <a:rPr lang="bg-BG" smtClean="0">
                <a:solidFill>
                  <a:prstClr val="white">
                    <a:tint val="75000"/>
                  </a:prstClr>
                </a:solidFill>
              </a:rPr>
              <a:pPr/>
              <a:t>8.5.2014 г.</a:t>
            </a:fld>
            <a:endParaRPr lang="bg-BG" smtClean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smtClean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EE7F6-42CA-4C6F-8923-F6C362894CC3}" type="slidenum">
              <a:rPr lang="bg-B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bg-BG" smtClean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31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2F709-D1AC-41E3-AA73-D68964C39234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7A7EF-FEFB-47C2-8F4F-3FB25ED2BA97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34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5673-464F-4743-BAC7-D3C5084649D1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8.5.2014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109F4-FC75-4577-A196-9DFE4CDD14EC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4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bg-BG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bg-BG" smtClean="0"/>
              <a:t>Образец текста</a:t>
            </a:r>
          </a:p>
          <a:p>
            <a:pPr lvl="1"/>
            <a:r>
              <a:rPr lang="ru-RU" altLang="bg-BG" smtClean="0"/>
              <a:t>Второй уровень</a:t>
            </a:r>
          </a:p>
          <a:p>
            <a:pPr lvl="2"/>
            <a:r>
              <a:rPr lang="ru-RU" altLang="bg-BG" smtClean="0"/>
              <a:t>Третий уровень</a:t>
            </a:r>
          </a:p>
          <a:p>
            <a:pPr lvl="3"/>
            <a:r>
              <a:rPr lang="ru-RU" altLang="bg-BG" smtClean="0"/>
              <a:t>Четвертый уровень</a:t>
            </a:r>
          </a:p>
          <a:p>
            <a:pPr lvl="4"/>
            <a:r>
              <a:rPr lang="ru-RU" altLang="bg-BG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bg-BG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60BD33-42FF-45D5-BC93-29B573B1D2A0}" type="slidenum">
              <a:rPr lang="ru-RU" altLang="bg-BG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8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Tm="4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slide" Target="slide9.xml"/><Relationship Id="rId3" Type="http://schemas.openxmlformats.org/officeDocument/2006/relationships/image" Target="../media/image29.png"/><Relationship Id="rId7" Type="http://schemas.openxmlformats.org/officeDocument/2006/relationships/image" Target="../media/image24.jpe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Petyr\Desktop\svetofar.mp3" TargetMode="Externa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23.jpeg"/><Relationship Id="rId9" Type="http://schemas.openxmlformats.org/officeDocument/2006/relationships/image" Target="../media/image19.jpeg"/><Relationship Id="rId1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1.jpeg"/><Relationship Id="rId3" Type="http://schemas.openxmlformats.org/officeDocument/2006/relationships/image" Target="../media/image29.png"/><Relationship Id="rId7" Type="http://schemas.openxmlformats.org/officeDocument/2006/relationships/image" Target="../media/image17.jpe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Petyr\Desktop\svetofar.mp3" TargetMode="External"/><Relationship Id="rId6" Type="http://schemas.openxmlformats.org/officeDocument/2006/relationships/image" Target="../media/image25.jpeg"/><Relationship Id="rId11" Type="http://schemas.openxmlformats.org/officeDocument/2006/relationships/image" Target="../media/image37.jpeg"/><Relationship Id="rId5" Type="http://schemas.openxmlformats.org/officeDocument/2006/relationships/image" Target="../media/image23.jpeg"/><Relationship Id="rId10" Type="http://schemas.openxmlformats.org/officeDocument/2006/relationships/image" Target="../media/image19.jpeg"/><Relationship Id="rId4" Type="http://schemas.openxmlformats.org/officeDocument/2006/relationships/image" Target="../media/image36.jpeg"/><Relationship Id="rId9" Type="http://schemas.openxmlformats.org/officeDocument/2006/relationships/image" Target="../media/image18.jpeg"/><Relationship Id="rId1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4.gif"/><Relationship Id="rId3" Type="http://schemas.openxmlformats.org/officeDocument/2006/relationships/image" Target="../media/image39.jpeg"/><Relationship Id="rId7" Type="http://schemas.openxmlformats.org/officeDocument/2006/relationships/image" Target="../media/image20.jpeg"/><Relationship Id="rId12" Type="http://schemas.openxmlformats.org/officeDocument/2006/relationships/image" Target="../media/image43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46.jpeg"/><Relationship Id="rId10" Type="http://schemas.openxmlformats.org/officeDocument/2006/relationships/image" Target="../media/image23.jpeg"/><Relationship Id="rId4" Type="http://schemas.openxmlformats.org/officeDocument/2006/relationships/image" Target="../media/image40.jpeg"/><Relationship Id="rId9" Type="http://schemas.openxmlformats.org/officeDocument/2006/relationships/image" Target="../media/image42.jpeg"/><Relationship Id="rId14" Type="http://schemas.openxmlformats.org/officeDocument/2006/relationships/image" Target="../media/image4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36.jpeg"/><Relationship Id="rId3" Type="http://schemas.openxmlformats.org/officeDocument/2006/relationships/image" Target="../media/image39.jpeg"/><Relationship Id="rId7" Type="http://schemas.openxmlformats.org/officeDocument/2006/relationships/image" Target="../media/image20.jpeg"/><Relationship Id="rId12" Type="http://schemas.openxmlformats.org/officeDocument/2006/relationships/image" Target="../media/image4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40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2.jpeg"/><Relationship Id="rId7" Type="http://schemas.openxmlformats.org/officeDocument/2006/relationships/image" Target="../media/image4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0.jpeg"/><Relationship Id="rId11" Type="http://schemas.openxmlformats.org/officeDocument/2006/relationships/image" Target="../media/image36.jpeg"/><Relationship Id="rId5" Type="http://schemas.openxmlformats.org/officeDocument/2006/relationships/image" Target="../media/image39.jpeg"/><Relationship Id="rId10" Type="http://schemas.openxmlformats.org/officeDocument/2006/relationships/image" Target="../media/image19.jpeg"/><Relationship Id="rId4" Type="http://schemas.openxmlformats.org/officeDocument/2006/relationships/image" Target="../media/image41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2.jpeg"/><Relationship Id="rId7" Type="http://schemas.openxmlformats.org/officeDocument/2006/relationships/image" Target="../media/image4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0.jpeg"/><Relationship Id="rId11" Type="http://schemas.openxmlformats.org/officeDocument/2006/relationships/image" Target="../media/image36.jpeg"/><Relationship Id="rId5" Type="http://schemas.openxmlformats.org/officeDocument/2006/relationships/image" Target="../media/image39.jpeg"/><Relationship Id="rId10" Type="http://schemas.openxmlformats.org/officeDocument/2006/relationships/image" Target="../media/image19.jpeg"/><Relationship Id="rId4" Type="http://schemas.openxmlformats.org/officeDocument/2006/relationships/image" Target="../media/image41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Petyr\Desktop\svetofar.mp3" TargetMode="External"/><Relationship Id="rId5" Type="http://schemas.openxmlformats.org/officeDocument/2006/relationships/slide" Target="slide10.xml"/><Relationship Id="rId4" Type="http://schemas.openxmlformats.org/officeDocument/2006/relationships/image" Target="../media/image3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0.xml"/><Relationship Id="rId5" Type="http://schemas.openxmlformats.org/officeDocument/2006/relationships/slide" Target="slide10.xml"/><Relationship Id="rId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619672" y="1735887"/>
            <a:ext cx="40324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Числото 10 и записването му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406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>
                <a:gamma/>
                <a:shade val="46275"/>
                <a:invGamma/>
              </a:srgbClr>
            </a:gs>
            <a:gs pos="50000">
              <a:srgbClr val="EAEAEA"/>
            </a:gs>
            <a:gs pos="100000">
              <a:srgbClr val="EAEAEA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0" name="svetofa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-457200"/>
            <a:ext cx="3270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inus 1"/>
          <p:cNvSpPr/>
          <p:nvPr/>
        </p:nvSpPr>
        <p:spPr>
          <a:xfrm>
            <a:off x="921927" y="1916832"/>
            <a:ext cx="933128" cy="720080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7" name="Minus 126"/>
          <p:cNvSpPr/>
          <p:nvPr/>
        </p:nvSpPr>
        <p:spPr>
          <a:xfrm>
            <a:off x="1872598" y="1916832"/>
            <a:ext cx="917492" cy="720080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31" name="Picture 8" descr="C:\Users\User\Desktop\Нова папка (2)\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289" y="2937795"/>
            <a:ext cx="597573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6" descr="C:\Users\User\Desktop\Нова папка (2)\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99" y="5211324"/>
            <a:ext cx="625382" cy="124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7" descr="C:\Users\User\Desktop\Нова папка (2)\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28" y="3324750"/>
            <a:ext cx="699812" cy="128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9" descr="C:\Users\User\Desktop\Нова папка (2)\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5" y="4516522"/>
            <a:ext cx="648072" cy="12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0" descr="C:\Users\User\Desktop\Нова папка (2)\8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0" y="4659686"/>
            <a:ext cx="644596" cy="12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11" descr="C:\Users\User\Desktop\Нова папка (2)\9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24" y="3416419"/>
            <a:ext cx="643277" cy="12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4" descr="C:\Users\User\Desktop\Нова папка (2)\51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394" y="5056653"/>
            <a:ext cx="568696" cy="122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2" descr="C:\Users\User\Desktop\Нова папка (2)\3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15" y="3191126"/>
            <a:ext cx="587943" cy="12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13" descr="C:\Users\User\Desktop\Нова папка (2)\21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987" y="4465622"/>
            <a:ext cx="656125" cy="12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Minus 140"/>
          <p:cNvSpPr/>
          <p:nvPr/>
        </p:nvSpPr>
        <p:spPr>
          <a:xfrm>
            <a:off x="6633290" y="1916832"/>
            <a:ext cx="844860" cy="720080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2" name="Minus 141"/>
          <p:cNvSpPr/>
          <p:nvPr/>
        </p:nvSpPr>
        <p:spPr>
          <a:xfrm>
            <a:off x="5808076" y="1916832"/>
            <a:ext cx="936104" cy="720080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3" name="Minus 142"/>
          <p:cNvSpPr/>
          <p:nvPr/>
        </p:nvSpPr>
        <p:spPr>
          <a:xfrm>
            <a:off x="4970912" y="1916832"/>
            <a:ext cx="936104" cy="720080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4" name="Minus 143"/>
          <p:cNvSpPr/>
          <p:nvPr/>
        </p:nvSpPr>
        <p:spPr>
          <a:xfrm>
            <a:off x="4239866" y="1916832"/>
            <a:ext cx="872213" cy="720080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5" name="Minus 144"/>
          <p:cNvSpPr/>
          <p:nvPr/>
        </p:nvSpPr>
        <p:spPr>
          <a:xfrm>
            <a:off x="3428452" y="1916832"/>
            <a:ext cx="864096" cy="720080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6" name="Minus 145"/>
          <p:cNvSpPr/>
          <p:nvPr/>
        </p:nvSpPr>
        <p:spPr>
          <a:xfrm>
            <a:off x="2707774" y="1916832"/>
            <a:ext cx="849172" cy="720080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8" name="Minus 147"/>
          <p:cNvSpPr/>
          <p:nvPr/>
        </p:nvSpPr>
        <p:spPr>
          <a:xfrm>
            <a:off x="7363017" y="1916832"/>
            <a:ext cx="891716" cy="720080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5-Point Star 5">
            <a:hlinkClick r:id="rId13" action="ppaction://hlinksldjump"/>
          </p:cNvPr>
          <p:cNvSpPr/>
          <p:nvPr/>
        </p:nvSpPr>
        <p:spPr>
          <a:xfrm>
            <a:off x="395535" y="5932296"/>
            <a:ext cx="992955" cy="7370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2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25" name="5-Point Star 24">
            <a:hlinkClick r:id="rId14" action="ppaction://hlinksldjump"/>
          </p:cNvPr>
          <p:cNvSpPr/>
          <p:nvPr/>
        </p:nvSpPr>
        <p:spPr>
          <a:xfrm>
            <a:off x="7944670" y="5834159"/>
            <a:ext cx="992955" cy="7370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54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>
                <a:gamma/>
                <a:shade val="46275"/>
                <a:invGamma/>
              </a:srgbClr>
            </a:gs>
            <a:gs pos="50000">
              <a:srgbClr val="EAEAEA"/>
            </a:gs>
            <a:gs pos="100000">
              <a:srgbClr val="EAEAEA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0" name="svetofa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-457200"/>
            <a:ext cx="3270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inus 1"/>
          <p:cNvSpPr/>
          <p:nvPr/>
        </p:nvSpPr>
        <p:spPr>
          <a:xfrm>
            <a:off x="809591" y="1931546"/>
            <a:ext cx="933128" cy="720080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FFFF"/>
              </a:solidFill>
            </a:endParaRPr>
          </a:p>
        </p:txBody>
      </p:sp>
      <p:sp>
        <p:nvSpPr>
          <p:cNvPr id="127" name="Minus 126"/>
          <p:cNvSpPr/>
          <p:nvPr/>
        </p:nvSpPr>
        <p:spPr>
          <a:xfrm>
            <a:off x="1587038" y="1931546"/>
            <a:ext cx="917492" cy="720080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FFFF"/>
              </a:solidFill>
            </a:endParaRPr>
          </a:p>
        </p:txBody>
      </p:sp>
      <p:pic>
        <p:nvPicPr>
          <p:cNvPr id="130" name="Picture 5" descr="C:\Users\User\Desktop\Нова папка (2)\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45" y="5384330"/>
            <a:ext cx="835058" cy="12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8" descr="C:\Users\User\Desktop\Нова папка (2)\1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44" y="3024367"/>
            <a:ext cx="597573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6" descr="C:\Users\User\Desktop\Нова папка (2)\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19" y="4372340"/>
            <a:ext cx="625382" cy="124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7" descr="C:\Users\User\Desktop\Нова папка (2)\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205" y="5233445"/>
            <a:ext cx="699812" cy="128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9" descr="C:\Users\User\Desktop\Нова папка (2)\7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9" y="4873174"/>
            <a:ext cx="648072" cy="12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0" descr="C:\Users\User\Desktop\Нова папка (2)\8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40" y="4971399"/>
            <a:ext cx="644596" cy="12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11" descr="C:\Users\User\Desktop\Нова папка (2)\9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00" y="2998233"/>
            <a:ext cx="643277" cy="12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8" descr="C:\Users\User\Desktop\Нова папка (2)\11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537" y="4196045"/>
            <a:ext cx="623158" cy="12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4" descr="C:\Users\User\Desktop\Нова папка (2)\51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49" y="3765738"/>
            <a:ext cx="568696" cy="122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2" descr="C:\Users\User\Desktop\Нова папка (2)\31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202" y="2973578"/>
            <a:ext cx="587943" cy="12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13" descr="C:\Users\User\Desktop\Нова папка (2)\21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97" y="2878521"/>
            <a:ext cx="656125" cy="12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Minus 140"/>
          <p:cNvSpPr/>
          <p:nvPr/>
        </p:nvSpPr>
        <p:spPr>
          <a:xfrm>
            <a:off x="6039959" y="1931546"/>
            <a:ext cx="844860" cy="720080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FFFF"/>
              </a:solidFill>
            </a:endParaRPr>
          </a:p>
        </p:txBody>
      </p:sp>
      <p:sp>
        <p:nvSpPr>
          <p:cNvPr id="142" name="Minus 141"/>
          <p:cNvSpPr/>
          <p:nvPr/>
        </p:nvSpPr>
        <p:spPr>
          <a:xfrm>
            <a:off x="5273625" y="1931546"/>
            <a:ext cx="936104" cy="720080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FFFF"/>
              </a:solidFill>
            </a:endParaRPr>
          </a:p>
        </p:txBody>
      </p:sp>
      <p:sp>
        <p:nvSpPr>
          <p:cNvPr id="143" name="Minus 142"/>
          <p:cNvSpPr/>
          <p:nvPr/>
        </p:nvSpPr>
        <p:spPr>
          <a:xfrm>
            <a:off x="4505274" y="1931546"/>
            <a:ext cx="936104" cy="720080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FFFF"/>
              </a:solidFill>
            </a:endParaRPr>
          </a:p>
        </p:txBody>
      </p:sp>
      <p:sp>
        <p:nvSpPr>
          <p:cNvPr id="144" name="Minus 143"/>
          <p:cNvSpPr/>
          <p:nvPr/>
        </p:nvSpPr>
        <p:spPr>
          <a:xfrm>
            <a:off x="3795912" y="1931546"/>
            <a:ext cx="872213" cy="720080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FFFF"/>
              </a:solidFill>
            </a:endParaRPr>
          </a:p>
        </p:txBody>
      </p:sp>
      <p:sp>
        <p:nvSpPr>
          <p:cNvPr id="145" name="Minus 144"/>
          <p:cNvSpPr/>
          <p:nvPr/>
        </p:nvSpPr>
        <p:spPr>
          <a:xfrm>
            <a:off x="3074290" y="1931546"/>
            <a:ext cx="864096" cy="720080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FFFF"/>
              </a:solidFill>
            </a:endParaRPr>
          </a:p>
        </p:txBody>
      </p:sp>
      <p:sp>
        <p:nvSpPr>
          <p:cNvPr id="146" name="Minus 145"/>
          <p:cNvSpPr/>
          <p:nvPr/>
        </p:nvSpPr>
        <p:spPr>
          <a:xfrm>
            <a:off x="2368509" y="1931546"/>
            <a:ext cx="849172" cy="720080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FFFF"/>
              </a:solidFill>
            </a:endParaRPr>
          </a:p>
        </p:txBody>
      </p:sp>
      <p:sp>
        <p:nvSpPr>
          <p:cNvPr id="147" name="Minus 146"/>
          <p:cNvSpPr/>
          <p:nvPr/>
        </p:nvSpPr>
        <p:spPr>
          <a:xfrm>
            <a:off x="7324788" y="1931546"/>
            <a:ext cx="1819212" cy="720080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FFFF"/>
              </a:solidFill>
            </a:endParaRPr>
          </a:p>
        </p:txBody>
      </p:sp>
      <p:sp>
        <p:nvSpPr>
          <p:cNvPr id="148" name="Minus 147"/>
          <p:cNvSpPr/>
          <p:nvPr/>
        </p:nvSpPr>
        <p:spPr>
          <a:xfrm>
            <a:off x="6709926" y="1931546"/>
            <a:ext cx="891716" cy="720080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FFFF"/>
              </a:solidFill>
            </a:endParaRPr>
          </a:p>
        </p:txBody>
      </p:sp>
      <p:sp>
        <p:nvSpPr>
          <p:cNvPr id="24" name="Minus 23"/>
          <p:cNvSpPr/>
          <p:nvPr/>
        </p:nvSpPr>
        <p:spPr>
          <a:xfrm>
            <a:off x="68858" y="1931546"/>
            <a:ext cx="933128" cy="720080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FFFF"/>
              </a:solidFill>
            </a:endParaRPr>
          </a:p>
        </p:txBody>
      </p:sp>
      <p:pic>
        <p:nvPicPr>
          <p:cNvPr id="25" name="Picture 5" descr="C:\Users\User\Desktop\Нова папка (2)\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48" y="5233445"/>
            <a:ext cx="835058" cy="12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Картина 1" descr="878e01303b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3053335" y="0"/>
            <a:ext cx="4073000" cy="201622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Преди много време в страната на математиката имало цифри само до 9.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5" name="Picture 6" descr="C:\Users\User\Desktop\Нова папка (2)\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86" y="4432205"/>
            <a:ext cx="617231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User\Desktop\Нова папка (2)\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25" y="4486503"/>
            <a:ext cx="658619" cy="120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User\Desktop\Нова папка (2)\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50" y="4446373"/>
            <a:ext cx="644596" cy="12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User\Desktop\Нова папка (2)\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71" y="4440159"/>
            <a:ext cx="643277" cy="12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C:\Users\User\Desktop\Нова папка (2)\5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04" y="4446373"/>
            <a:ext cx="568696" cy="122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:\Users\User\Desktop\Нова папка (2)\3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36" y="4460253"/>
            <a:ext cx="578833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User\Desktop\Нова папка (2)\2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84" y="4437112"/>
            <a:ext cx="622806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User\Desktop\Нова папка (2)\1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49834"/>
            <a:ext cx="597573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User\Desktop\Нова папка (2)\7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98" y="4461150"/>
            <a:ext cx="648072" cy="12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13"/>
          <p:cNvSpPr/>
          <p:nvPr/>
        </p:nvSpPr>
        <p:spPr>
          <a:xfrm>
            <a:off x="2991176" y="19294"/>
            <a:ext cx="4073000" cy="201622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g-BG" dirty="0">
                <a:solidFill>
                  <a:prstClr val="black"/>
                </a:solidFill>
              </a:rPr>
              <a:t>Когато хората имали повече предмети </a:t>
            </a:r>
            <a:r>
              <a:rPr lang="bg-BG" dirty="0" smtClean="0">
                <a:solidFill>
                  <a:prstClr val="black"/>
                </a:solidFill>
              </a:rPr>
              <a:t>казвали:</a:t>
            </a:r>
            <a:endParaRPr lang="bg-BG" dirty="0">
              <a:solidFill>
                <a:prstClr val="black"/>
              </a:solidFill>
            </a:endParaRPr>
          </a:p>
        </p:txBody>
      </p:sp>
      <p:pic>
        <p:nvPicPr>
          <p:cNvPr id="15" name="Picture 2" descr="C:\Users\User\Desktop\Нова папка (2)\1524n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13" y="2450248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Desktop\Нова папка (2)\140n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437" y="2917072"/>
            <a:ext cx="11620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5180474" y="476672"/>
            <a:ext cx="2161477" cy="217449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Аз имам за продаване 3 пъти по 9 ябълки.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6709748" y="792039"/>
            <a:ext cx="2161477" cy="217449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Днес уших 9 рокли и още 2 за бала на принцесите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Нова папка (2)\1264n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67" y="2276872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3576430" y="275750"/>
            <a:ext cx="2161477" cy="217449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Купих си 9 молива и още 5 за да нарисувам картина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3143576" y="171694"/>
            <a:ext cx="4073000" cy="201622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g-BG" dirty="0" smtClean="0">
                <a:solidFill>
                  <a:prstClr val="black"/>
                </a:solidFill>
              </a:rPr>
              <a:t>Но за всички било много трудно да смятат винаги по този начин като не съществуват цифри по-големи от 9</a:t>
            </a:r>
            <a:endParaRPr lang="bg-BG" dirty="0">
              <a:solidFill>
                <a:prstClr val="black"/>
              </a:solidFill>
            </a:endParaRPr>
          </a:p>
        </p:txBody>
      </p:sp>
      <p:pic>
        <p:nvPicPr>
          <p:cNvPr id="21" name="Picture 5" descr="C:\Users\User\Desktop\Нова папка (2)\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72649"/>
            <a:ext cx="743240" cy="114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3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4" grpId="1" animBg="1"/>
      <p:bldP spid="3" grpId="0" animBg="1"/>
      <p:bldP spid="3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Картина 1" descr="878e01303b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User\Desktop\Нова папка (2)\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51" y="3481638"/>
            <a:ext cx="617231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User\Desktop\Нова папка (2)\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03441"/>
            <a:ext cx="658619" cy="120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User\Desktop\Нова папка (2)\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25" y="3485972"/>
            <a:ext cx="644596" cy="12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User\Desktop\Нова папка (2)\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314" y="3512747"/>
            <a:ext cx="643277" cy="12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C:\Users\User\Desktop\Нова папка (2)\5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84" y="3481638"/>
            <a:ext cx="568696" cy="122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:\Users\User\Desktop\Нова папка (2)\3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79" y="3481638"/>
            <a:ext cx="578833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User\Desktop\Нова папка (2)\2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32" y="3481638"/>
            <a:ext cx="622806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User\Desktop\Нова папка (2)\1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33" y="3481638"/>
            <a:ext cx="597573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User\Desktop\Нова папка (2)\7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36" y="3493918"/>
            <a:ext cx="648072" cy="12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03" y="3716655"/>
            <a:ext cx="2668953" cy="3141345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2689037" y="171694"/>
            <a:ext cx="4950171" cy="201622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g-BG" dirty="0" smtClean="0">
                <a:solidFill>
                  <a:prstClr val="black"/>
                </a:solidFill>
              </a:rPr>
              <a:t>Събрал тогава магьосника от страната на математиката всички цифри, за да решат какво вълшебство да направят и да си улеснят работата.</a:t>
            </a:r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2740833" y="171694"/>
            <a:ext cx="4950171" cy="201622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g-BG" dirty="0" smtClean="0">
                <a:solidFill>
                  <a:prstClr val="black"/>
                </a:solidFill>
              </a:rPr>
              <a:t>Тогава магьосника казал:</a:t>
            </a:r>
            <a:endParaRPr lang="bg-BG" dirty="0">
              <a:solidFill>
                <a:prstClr val="black"/>
              </a:solidFill>
            </a:endParaRPr>
          </a:p>
        </p:txBody>
      </p:sp>
      <p:pic>
        <p:nvPicPr>
          <p:cNvPr id="17" name="Picture 5" descr="C:\Users\User\Desktop\Нова папка (2)\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67" y="3600719"/>
            <a:ext cx="867170" cy="119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Callout 17"/>
          <p:cNvSpPr/>
          <p:nvPr/>
        </p:nvSpPr>
        <p:spPr>
          <a:xfrm>
            <a:off x="419695" y="692696"/>
            <a:ext cx="2161477" cy="2736304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Трябва да измислим как да се записват числата по-големи от 9.Какво ще кажете цифри?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739438" y="173151"/>
            <a:ext cx="4950171" cy="201622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g-BG" dirty="0" smtClean="0">
                <a:solidFill>
                  <a:prstClr val="black"/>
                </a:solidFill>
              </a:rPr>
              <a:t>Тогава отпред застанала </a:t>
            </a:r>
            <a:r>
              <a:rPr lang="bg-BG" dirty="0" err="1" smtClean="0">
                <a:solidFill>
                  <a:prstClr val="black"/>
                </a:solidFill>
              </a:rPr>
              <a:t>еденицата</a:t>
            </a:r>
            <a:r>
              <a:rPr lang="bg-BG" dirty="0" smtClean="0">
                <a:solidFill>
                  <a:prstClr val="black"/>
                </a:solidFill>
              </a:rPr>
              <a:t> и казала:</a:t>
            </a:r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2758554" y="2060848"/>
            <a:ext cx="2161477" cy="2736304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И без това всяка цифра е по-голяма от предишната с 1, да участвам аз в следващата цифра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2790842" y="2046428"/>
            <a:ext cx="2161477" cy="2736304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И без това показвам най-малък брой предмети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443173" y="476672"/>
            <a:ext cx="2161477" cy="293790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Добре, но ти сама ще показваш пак 1 предмет, а ние търсим цифра, която ще показва повече от 9 предмета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24" name="Cloud 23"/>
          <p:cNvSpPr/>
          <p:nvPr/>
        </p:nvSpPr>
        <p:spPr>
          <a:xfrm>
            <a:off x="2740833" y="192088"/>
            <a:ext cx="4950171" cy="201622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g-BG" dirty="0" err="1" smtClean="0">
                <a:solidFill>
                  <a:prstClr val="black"/>
                </a:solidFill>
              </a:rPr>
              <a:t>Изкочила</a:t>
            </a:r>
            <a:r>
              <a:rPr lang="bg-BG" dirty="0" smtClean="0">
                <a:solidFill>
                  <a:prstClr val="black"/>
                </a:solidFill>
              </a:rPr>
              <a:t> зад него нулата, изпъчила си кръглото коремче и рекла:</a:t>
            </a:r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3633473" y="2348503"/>
            <a:ext cx="2161477" cy="2736304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Аз ще се залепя до нея и без това показвам само празно множество.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3633472" y="1945626"/>
            <a:ext cx="2522704" cy="3139181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Искам и аз да показвам повече.Нека двамата да бъдем цифрата, която ще показва числото след 9 в числовата редица.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27" name="Cloud 26"/>
          <p:cNvSpPr/>
          <p:nvPr/>
        </p:nvSpPr>
        <p:spPr>
          <a:xfrm>
            <a:off x="2604650" y="173151"/>
            <a:ext cx="4950171" cy="201622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g-BG" dirty="0" smtClean="0">
                <a:solidFill>
                  <a:prstClr val="black"/>
                </a:solidFill>
              </a:rPr>
              <a:t>Замислил се магьосника и казал:</a:t>
            </a:r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488963" y="507294"/>
            <a:ext cx="2161477" cy="293790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Защо не,вие ще показвате заедно числото 10!</a:t>
            </a:r>
            <a:r>
              <a:rPr lang="bg-BG" dirty="0">
                <a:solidFill>
                  <a:schemeClr val="tx1"/>
                </a:solidFill>
              </a:rPr>
              <a:t> А и така всеки брой ще си има своя </a:t>
            </a:r>
            <a:r>
              <a:rPr lang="bg-BG" dirty="0" smtClean="0">
                <a:solidFill>
                  <a:schemeClr val="tx1"/>
                </a:solidFill>
              </a:rPr>
              <a:t>цифра.</a:t>
            </a:r>
            <a:endParaRPr lang="bg-BG" dirty="0">
              <a:solidFill>
                <a:schemeClr val="tx1"/>
              </a:solidFill>
            </a:endParaRPr>
          </a:p>
          <a:p>
            <a:pPr algn="ctr"/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488962" y="476672"/>
            <a:ext cx="2161477" cy="293790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Като различните цифри ще се подреждат по различен начин и ще показват различен брой предмети.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488963" y="476672"/>
            <a:ext cx="2161477" cy="293790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При това без да правя никаква магия.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31" name="Cloud 30"/>
          <p:cNvSpPr/>
          <p:nvPr/>
        </p:nvSpPr>
        <p:spPr>
          <a:xfrm>
            <a:off x="2604650" y="171694"/>
            <a:ext cx="4950171" cy="201622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g-BG" dirty="0" smtClean="0">
                <a:solidFill>
                  <a:prstClr val="black"/>
                </a:solidFill>
              </a:rPr>
              <a:t>Така се появила цифрата 10 и цифрите на всички други числа след нея.</a:t>
            </a:r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46962 0.1213 L 0.15903 0.23843 " pathEditMode="relative" rAng="0" ptsTypes="AAA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2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52451"/>
            <a:ext cx="4035502" cy="5732140"/>
          </a:xfrm>
        </p:spPr>
      </p:pic>
      <p:pic>
        <p:nvPicPr>
          <p:cNvPr id="1026" name="Picture 2" descr="C:\Users\User\Desktop\Нова папка (2)\1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2450"/>
            <a:ext cx="3324225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5515980"/>
            <a:ext cx="1035286" cy="87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Rectangle 2"/>
          <p:cNvSpPr/>
          <p:nvPr/>
        </p:nvSpPr>
        <p:spPr>
          <a:xfrm>
            <a:off x="5419533" y="5514849"/>
            <a:ext cx="1035286" cy="87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ectangle 3"/>
          <p:cNvSpPr/>
          <p:nvPr/>
        </p:nvSpPr>
        <p:spPr>
          <a:xfrm>
            <a:off x="3936856" y="5513718"/>
            <a:ext cx="1035286" cy="87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ectangle 4"/>
          <p:cNvSpPr/>
          <p:nvPr/>
        </p:nvSpPr>
        <p:spPr>
          <a:xfrm>
            <a:off x="2430043" y="5478448"/>
            <a:ext cx="1035286" cy="87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ectangle 5"/>
          <p:cNvSpPr/>
          <p:nvPr/>
        </p:nvSpPr>
        <p:spPr>
          <a:xfrm>
            <a:off x="753937" y="5487550"/>
            <a:ext cx="1035286" cy="87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7092280" y="4509120"/>
            <a:ext cx="1035286" cy="87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ectangle 9"/>
          <p:cNvSpPr/>
          <p:nvPr/>
        </p:nvSpPr>
        <p:spPr>
          <a:xfrm>
            <a:off x="753937" y="4513535"/>
            <a:ext cx="1035286" cy="87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ectangle 13"/>
          <p:cNvSpPr/>
          <p:nvPr/>
        </p:nvSpPr>
        <p:spPr>
          <a:xfrm>
            <a:off x="693529" y="548680"/>
            <a:ext cx="7291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g-BG" sz="5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К</a:t>
            </a:r>
            <a:r>
              <a:rPr lang="bg-BG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ой ще хвърли пръв?</a:t>
            </a:r>
            <a:endParaRPr lang="en-US" sz="5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2110" y="4509120"/>
            <a:ext cx="1035286" cy="87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Rectangle 16"/>
          <p:cNvSpPr/>
          <p:nvPr/>
        </p:nvSpPr>
        <p:spPr>
          <a:xfrm>
            <a:off x="2430043" y="4509120"/>
            <a:ext cx="1035286" cy="87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Rectangle 18"/>
          <p:cNvSpPr/>
          <p:nvPr/>
        </p:nvSpPr>
        <p:spPr>
          <a:xfrm>
            <a:off x="5419533" y="4481620"/>
            <a:ext cx="1035286" cy="87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Rectangle 21"/>
          <p:cNvSpPr/>
          <p:nvPr/>
        </p:nvSpPr>
        <p:spPr>
          <a:xfrm>
            <a:off x="7039303" y="2872939"/>
            <a:ext cx="1035286" cy="87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Rectangle 22"/>
          <p:cNvSpPr/>
          <p:nvPr/>
        </p:nvSpPr>
        <p:spPr>
          <a:xfrm>
            <a:off x="5366556" y="2871808"/>
            <a:ext cx="1035286" cy="87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4" name="Rectangle 23"/>
          <p:cNvSpPr/>
          <p:nvPr/>
        </p:nvSpPr>
        <p:spPr>
          <a:xfrm>
            <a:off x="3883879" y="2870677"/>
            <a:ext cx="1035286" cy="87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Rectangle 24"/>
          <p:cNvSpPr/>
          <p:nvPr/>
        </p:nvSpPr>
        <p:spPr>
          <a:xfrm>
            <a:off x="2377066" y="2835407"/>
            <a:ext cx="1035286" cy="87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6" name="Rectangle 25"/>
          <p:cNvSpPr/>
          <p:nvPr/>
        </p:nvSpPr>
        <p:spPr>
          <a:xfrm>
            <a:off x="700960" y="2844509"/>
            <a:ext cx="1035286" cy="87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Rectangle 26"/>
          <p:cNvSpPr/>
          <p:nvPr/>
        </p:nvSpPr>
        <p:spPr>
          <a:xfrm>
            <a:off x="7039303" y="1866079"/>
            <a:ext cx="1035286" cy="87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8" name="Rectangle 27"/>
          <p:cNvSpPr/>
          <p:nvPr/>
        </p:nvSpPr>
        <p:spPr>
          <a:xfrm>
            <a:off x="706752" y="1870494"/>
            <a:ext cx="1035286" cy="87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9" name="Rectangle 28"/>
          <p:cNvSpPr/>
          <p:nvPr/>
        </p:nvSpPr>
        <p:spPr>
          <a:xfrm>
            <a:off x="3899133" y="1866079"/>
            <a:ext cx="1035286" cy="87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0" name="Rectangle 29"/>
          <p:cNvSpPr/>
          <p:nvPr/>
        </p:nvSpPr>
        <p:spPr>
          <a:xfrm>
            <a:off x="2377066" y="1866079"/>
            <a:ext cx="1035286" cy="87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1" name="Rectangle 30"/>
          <p:cNvSpPr/>
          <p:nvPr/>
        </p:nvSpPr>
        <p:spPr>
          <a:xfrm>
            <a:off x="5366556" y="1838579"/>
            <a:ext cx="1035286" cy="87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483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3658" y="2511449"/>
            <a:ext cx="1440160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bg-BG" kern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81265" y="2516926"/>
            <a:ext cx="1440160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bg-BG" kern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52320" y="4392158"/>
            <a:ext cx="1440160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bg-BG" ker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120" y="4365104"/>
            <a:ext cx="1440160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bg-BG" kern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6271" y="4369919"/>
            <a:ext cx="1440160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bg-BG" kern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4330945"/>
            <a:ext cx="1440160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bg-BG" kern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4328089"/>
            <a:ext cx="1440160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bg-BG" kern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891" y="2492896"/>
            <a:ext cx="1440160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bg-BG" kern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3766" y="2511449"/>
            <a:ext cx="1440160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bg-BG" kern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68153" y="2511449"/>
            <a:ext cx="1440160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bg-BG" kern="0">
              <a:solidFill>
                <a:prstClr val="white"/>
              </a:solidFill>
            </a:endParaRPr>
          </a:p>
        </p:txBody>
      </p:sp>
      <p:pic>
        <p:nvPicPr>
          <p:cNvPr id="12" name="Picture 8" descr="C:\Users\User\Desktop\Нова папка (2)\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9" y="2580807"/>
            <a:ext cx="597573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User\Desktop\Нова папка (2)\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05" y="2594159"/>
            <a:ext cx="622806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Users\User\Desktop\Нова папка (2)\3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34" y="2594159"/>
            <a:ext cx="578833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User\Desktop\Нова папка (2)\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22" y="2586284"/>
            <a:ext cx="617231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C:\Users\User\Desktop\Нова папка (2)\5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997" y="2562253"/>
            <a:ext cx="568696" cy="122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User\Desktop\Нова папка (2)\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" y="4347980"/>
            <a:ext cx="658619" cy="120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User\Desktop\Нова папка (2)\7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10" y="4381413"/>
            <a:ext cx="648072" cy="12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User\Desktop\Нова папка (2)\8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71" y="4427894"/>
            <a:ext cx="644596" cy="12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User\Desktop\Нова папка (2)\9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19" y="4421680"/>
            <a:ext cx="643277" cy="12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User\Desktop\Нова папка (2)\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09" y="4492166"/>
            <a:ext cx="597573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User\Desktop\Нова папка (2)\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22" y="4441817"/>
            <a:ext cx="835058" cy="12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430520" y="548680"/>
            <a:ext cx="581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g-BG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Отгатни цифрата</a:t>
            </a:r>
            <a:endParaRPr lang="en-US" sz="5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98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3658" y="2511449"/>
            <a:ext cx="1440160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bg-BG" kern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81265" y="2516926"/>
            <a:ext cx="1440160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bg-BG" kern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52320" y="4392158"/>
            <a:ext cx="1440160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bg-BG" ker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120" y="4365104"/>
            <a:ext cx="1440160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bg-BG" kern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6271" y="4369919"/>
            <a:ext cx="1440160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bg-BG" kern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4330945"/>
            <a:ext cx="1440160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bg-BG" kern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4328089"/>
            <a:ext cx="1440160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bg-BG" kern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891" y="2492896"/>
            <a:ext cx="1440160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bg-BG" kern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3766" y="2511449"/>
            <a:ext cx="1440160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bg-BG" kern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68153" y="2511449"/>
            <a:ext cx="1440160" cy="13681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bg-BG" kern="0">
              <a:solidFill>
                <a:prstClr val="white"/>
              </a:solidFill>
            </a:endParaRPr>
          </a:p>
        </p:txBody>
      </p:sp>
      <p:pic>
        <p:nvPicPr>
          <p:cNvPr id="12" name="Picture 8" descr="C:\Users\User\Desktop\Нова папка (2)\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92" y="2580807"/>
            <a:ext cx="597573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User\Desktop\Нова папка (2)\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05" y="2594159"/>
            <a:ext cx="622806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Users\User\Desktop\Нова папка (2)\3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34" y="2594159"/>
            <a:ext cx="578833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User\Desktop\Нова папка (2)\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22" y="2586284"/>
            <a:ext cx="617231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C:\Users\User\Desktop\Нова папка (2)\5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997" y="2562253"/>
            <a:ext cx="568696" cy="122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User\Desktop\Нова папка (2)\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" y="4347980"/>
            <a:ext cx="658619" cy="120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User\Desktop\Нова папка (2)\7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10" y="4381413"/>
            <a:ext cx="648072" cy="12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User\Desktop\Нова папка (2)\8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71" y="4427894"/>
            <a:ext cx="644596" cy="12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User\Desktop\Нова папка (2)\9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19" y="4421680"/>
            <a:ext cx="643277" cy="12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User\Desktop\Нова папка (2)\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09" y="4492166"/>
            <a:ext cx="597573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User\Desktop\Нова папка (2)\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22" y="4441817"/>
            <a:ext cx="835058" cy="12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235497" y="548680"/>
            <a:ext cx="2207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g-BG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БИНГО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4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58000"/>
          </a:xfrm>
        </p:spPr>
      </p:pic>
      <p:pic>
        <p:nvPicPr>
          <p:cNvPr id="5" name="Picture 3" descr="C:\Users\User\Desktop\Нова папка (2)\agn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11522"/>
            <a:ext cx="1087480" cy="84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Нова папка (2)\ball_3_ani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075" y="1693624"/>
            <a:ext cx="672153" cy="71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\Desktop\Нова папка (2)\elky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18" y="1582027"/>
            <a:ext cx="6381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User\Desktop\Нова папка (2)\buggy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07" y="1467706"/>
            <a:ext cx="909576" cy="10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User\Desktop\Нова папка (2)\n290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06" y="1512813"/>
            <a:ext cx="6572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User\Desktop\Нова папка (2)\art-018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48" y="1735084"/>
            <a:ext cx="753300" cy="75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User\Desktop\Нова папка (2)\french kno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35084"/>
            <a:ext cx="778462" cy="78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User\Desktop\Нова папка (2)\golden_retriever_animated_graphic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630" y="1768681"/>
            <a:ext cx="1093746" cy="7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User\Desktop\Нова папка (2)\angelcloud02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491" y="1611522"/>
            <a:ext cx="1246509" cy="84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411066" y="2488384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15212" y="2506953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37799" y="2506953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1075" y="2551911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11937" y="2551911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36993" y="245262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19199" y="2426321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51836" y="2488384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67893" y="2401969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Picture 2" descr="C:\Users\User\Desktop\Нова папка (2)\moliv4e bkestq6to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" y="1707987"/>
            <a:ext cx="931593" cy="93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6060" y="2551911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36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-29879"/>
            <a:ext cx="9228018" cy="688787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0000"/>
              </a:solidFill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0000"/>
              </a:solidFill>
            </a:endParaRPr>
          </a:p>
        </p:txBody>
      </p:sp>
      <p:pic>
        <p:nvPicPr>
          <p:cNvPr id="5122" name="Picture 2" descr="C:\Users\User\Desktop\Нова папка (2)\2-Hot-Train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43" y="817565"/>
            <a:ext cx="5616624" cy="30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ова папка (2)\9102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55" y="4221088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143" y="147990"/>
            <a:ext cx="515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Вярно ли е, че камионът е по-дълъг от влака?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64793423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Нова папка (2)\изтеглен фай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Нова папка (2)\изтеглен фай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61" y="42930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Нова папка (2)\изтеглен фай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9309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Нова папка (2)\изтеглен фай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Нова папка (2)\1227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175699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Нова папка (2)\1227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125" y="1149330"/>
            <a:ext cx="175699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Нова папка (2)\1227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25" y="1102118"/>
            <a:ext cx="175699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Нова папка (2)\1227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65" y="1149330"/>
            <a:ext cx="175699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08295" y="234735"/>
            <a:ext cx="544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Вярно ли е, че 4 пълни чувала са повече от 4 празни?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9534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 папка (2)\изтеглен фай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77" y="134076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Нова папка (2)\изтеглен фай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99" y="6926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Нова папка (2)\изтеглен фай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4" y="134076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Нова папка (2)\изтеглен фай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367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User\Desktop\Нова папка (2)\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98" y="3268493"/>
            <a:ext cx="699812" cy="128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User\Desktop\Нова папка (2)\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77" y="3483893"/>
            <a:ext cx="644596" cy="12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User\Desktop\Нова папка (2)\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60" y="3364877"/>
            <a:ext cx="643277" cy="12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C:\Users\User\Desktop\Нова папка (2)\5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394" y="5056653"/>
            <a:ext cx="568696" cy="122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Users\User\Desktop\Нова папка (2)\3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05" y="4293096"/>
            <a:ext cx="587943" cy="12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User\Desktop\Нова папка (2)\2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987" y="4465622"/>
            <a:ext cx="656125" cy="12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User\Desktop\Нова папка (2)\1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95269"/>
            <a:ext cx="597573" cy="1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User\Desktop\Нова папка (2)\7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5" y="4516522"/>
            <a:ext cx="648072" cy="12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7274" y="146956"/>
            <a:ext cx="1801546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6" name="Picture 6" descr="C:\Users\User\Desktop\Нова папка (2)\4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60" y="5013098"/>
            <a:ext cx="625382" cy="124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29305" y="323364"/>
            <a:ext cx="582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Постави цифрата, която показва колко са пълните чували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145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 папка (2)\IMG_1388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 папка (2)\raketi_kosmos_animiran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5" y="1724025"/>
            <a:ext cx="34671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276299"/>
            <a:ext cx="5390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Вярно ли е, че ракетата лети по- високо от птичките?</a:t>
            </a:r>
            <a:endParaRPr lang="bg-BG" dirty="0"/>
          </a:p>
        </p:txBody>
      </p:sp>
      <p:pic>
        <p:nvPicPr>
          <p:cNvPr id="2053" name="Picture 5" descr="C:\Users\User\Desktop\Нова папка (2)\7b14c3a2ea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5048299" cy="373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7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>
                <a:gamma/>
                <a:shade val="46275"/>
                <a:invGamma/>
              </a:srgbClr>
            </a:gs>
            <a:gs pos="50000">
              <a:srgbClr val="EAEAEA"/>
            </a:gs>
            <a:gs pos="100000">
              <a:srgbClr val="EAEAEA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6056477" y="5710165"/>
            <a:ext cx="1865127" cy="977462"/>
            <a:chOff x="1218" y="1584"/>
            <a:chExt cx="4061" cy="2204"/>
          </a:xfrm>
        </p:grpSpPr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1218" y="1584"/>
              <a:ext cx="4061" cy="2204"/>
              <a:chOff x="1218" y="1584"/>
              <a:chExt cx="4061" cy="2204"/>
            </a:xfrm>
          </p:grpSpPr>
          <p:sp>
            <p:nvSpPr>
              <p:cNvPr id="4103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474" y="1691"/>
                <a:ext cx="3758" cy="2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auto">
              <a:xfrm>
                <a:off x="1218" y="1584"/>
                <a:ext cx="4061" cy="1819"/>
              </a:xfrm>
              <a:custGeom>
                <a:avLst/>
                <a:gdLst>
                  <a:gd name="T0" fmla="*/ 21 w 441"/>
                  <a:gd name="T1" fmla="*/ 98 h 202"/>
                  <a:gd name="T2" fmla="*/ 96 w 441"/>
                  <a:gd name="T3" fmla="*/ 86 h 202"/>
                  <a:gd name="T4" fmla="*/ 137 w 441"/>
                  <a:gd name="T5" fmla="*/ 5 h 202"/>
                  <a:gd name="T6" fmla="*/ 250 w 441"/>
                  <a:gd name="T7" fmla="*/ 5 h 202"/>
                  <a:gd name="T8" fmla="*/ 322 w 441"/>
                  <a:gd name="T9" fmla="*/ 86 h 202"/>
                  <a:gd name="T10" fmla="*/ 421 w 441"/>
                  <a:gd name="T11" fmla="*/ 119 h 202"/>
                  <a:gd name="T12" fmla="*/ 416 w 441"/>
                  <a:gd name="T13" fmla="*/ 202 h 202"/>
                  <a:gd name="T14" fmla="*/ 16 w 441"/>
                  <a:gd name="T15" fmla="*/ 202 h 202"/>
                  <a:gd name="T16" fmla="*/ 21 w 441"/>
                  <a:gd name="T17" fmla="*/ 9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202">
                    <a:moveTo>
                      <a:pt x="21" y="98"/>
                    </a:moveTo>
                    <a:cubicBezTo>
                      <a:pt x="46" y="89"/>
                      <a:pt x="67" y="86"/>
                      <a:pt x="96" y="86"/>
                    </a:cubicBezTo>
                    <a:cubicBezTo>
                      <a:pt x="100" y="55"/>
                      <a:pt x="114" y="27"/>
                      <a:pt x="137" y="5"/>
                    </a:cubicBezTo>
                    <a:cubicBezTo>
                      <a:pt x="175" y="1"/>
                      <a:pt x="212" y="0"/>
                      <a:pt x="250" y="5"/>
                    </a:cubicBezTo>
                    <a:cubicBezTo>
                      <a:pt x="279" y="29"/>
                      <a:pt x="311" y="56"/>
                      <a:pt x="322" y="86"/>
                    </a:cubicBezTo>
                    <a:cubicBezTo>
                      <a:pt x="368" y="92"/>
                      <a:pt x="397" y="107"/>
                      <a:pt x="421" y="119"/>
                    </a:cubicBezTo>
                    <a:cubicBezTo>
                      <a:pt x="441" y="157"/>
                      <a:pt x="436" y="166"/>
                      <a:pt x="416" y="202"/>
                    </a:cubicBezTo>
                    <a:lnTo>
                      <a:pt x="16" y="202"/>
                    </a:lnTo>
                    <a:cubicBezTo>
                      <a:pt x="8" y="168"/>
                      <a:pt x="0" y="129"/>
                      <a:pt x="21" y="98"/>
                    </a:cubicBez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auto">
              <a:xfrm>
                <a:off x="4058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auto">
              <a:xfrm>
                <a:off x="1994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4107" name="Freeform 11"/>
              <p:cNvSpPr>
                <a:spLocks noEditPoints="1"/>
              </p:cNvSpPr>
              <p:nvPr/>
            </p:nvSpPr>
            <p:spPr bwMode="auto">
              <a:xfrm>
                <a:off x="2296" y="1728"/>
                <a:ext cx="1813" cy="624"/>
              </a:xfrm>
              <a:custGeom>
                <a:avLst/>
                <a:gdLst>
                  <a:gd name="T0" fmla="*/ 81 w 183"/>
                  <a:gd name="T1" fmla="*/ 68 h 68"/>
                  <a:gd name="T2" fmla="*/ 82 w 183"/>
                  <a:gd name="T3" fmla="*/ 0 h 68"/>
                  <a:gd name="T4" fmla="*/ 28 w 183"/>
                  <a:gd name="T5" fmla="*/ 8 h 68"/>
                  <a:gd name="T6" fmla="*/ 0 w 183"/>
                  <a:gd name="T7" fmla="*/ 68 h 68"/>
                  <a:gd name="T8" fmla="*/ 81 w 183"/>
                  <a:gd name="T9" fmla="*/ 68 h 68"/>
                  <a:gd name="T10" fmla="*/ 98 w 183"/>
                  <a:gd name="T11" fmla="*/ 1 h 68"/>
                  <a:gd name="T12" fmla="*/ 98 w 183"/>
                  <a:gd name="T13" fmla="*/ 68 h 68"/>
                  <a:gd name="T14" fmla="*/ 183 w 183"/>
                  <a:gd name="T15" fmla="*/ 67 h 68"/>
                  <a:gd name="T16" fmla="*/ 123 w 183"/>
                  <a:gd name="T17" fmla="*/ 5 h 68"/>
                  <a:gd name="T18" fmla="*/ 98 w 183"/>
                  <a:gd name="T19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3" h="68">
                    <a:moveTo>
                      <a:pt x="81" y="68"/>
                    </a:moveTo>
                    <a:lnTo>
                      <a:pt x="82" y="0"/>
                    </a:lnTo>
                    <a:cubicBezTo>
                      <a:pt x="51" y="1"/>
                      <a:pt x="42" y="2"/>
                      <a:pt x="28" y="8"/>
                    </a:cubicBezTo>
                    <a:cubicBezTo>
                      <a:pt x="13" y="22"/>
                      <a:pt x="1" y="43"/>
                      <a:pt x="0" y="68"/>
                    </a:cubicBezTo>
                    <a:lnTo>
                      <a:pt x="81" y="68"/>
                    </a:lnTo>
                    <a:close/>
                    <a:moveTo>
                      <a:pt x="98" y="1"/>
                    </a:moveTo>
                    <a:lnTo>
                      <a:pt x="98" y="68"/>
                    </a:lnTo>
                    <a:lnTo>
                      <a:pt x="183" y="67"/>
                    </a:lnTo>
                    <a:cubicBezTo>
                      <a:pt x="169" y="43"/>
                      <a:pt x="149" y="23"/>
                      <a:pt x="123" y="5"/>
                    </a:cubicBez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4108" name="Freeform 12"/>
              <p:cNvSpPr>
                <a:spLocks noEditPoints="1"/>
              </p:cNvSpPr>
              <p:nvPr/>
            </p:nvSpPr>
            <p:spPr bwMode="auto">
              <a:xfrm>
                <a:off x="3356" y="2513"/>
                <a:ext cx="761" cy="687"/>
              </a:xfrm>
              <a:custGeom>
                <a:avLst/>
                <a:gdLst>
                  <a:gd name="T0" fmla="*/ 1 w 87"/>
                  <a:gd name="T1" fmla="*/ 1 h 81"/>
                  <a:gd name="T2" fmla="*/ 2 w 87"/>
                  <a:gd name="T3" fmla="*/ 81 h 81"/>
                  <a:gd name="T4" fmla="*/ 1 w 87"/>
                  <a:gd name="T5" fmla="*/ 81 h 81"/>
                  <a:gd name="T6" fmla="*/ 0 w 87"/>
                  <a:gd name="T7" fmla="*/ 1 h 81"/>
                  <a:gd name="T8" fmla="*/ 1 w 87"/>
                  <a:gd name="T9" fmla="*/ 1 h 81"/>
                  <a:gd name="T10" fmla="*/ 1 w 87"/>
                  <a:gd name="T11" fmla="*/ 81 h 81"/>
                  <a:gd name="T12" fmla="*/ 1 w 87"/>
                  <a:gd name="T13" fmla="*/ 81 h 81"/>
                  <a:gd name="T14" fmla="*/ 1 w 87"/>
                  <a:gd name="T15" fmla="*/ 81 h 81"/>
                  <a:gd name="T16" fmla="*/ 1 w 87"/>
                  <a:gd name="T17" fmla="*/ 81 h 81"/>
                  <a:gd name="T18" fmla="*/ 1 w 87"/>
                  <a:gd name="T19" fmla="*/ 80 h 81"/>
                  <a:gd name="T20" fmla="*/ 86 w 87"/>
                  <a:gd name="T21" fmla="*/ 80 h 81"/>
                  <a:gd name="T22" fmla="*/ 86 w 87"/>
                  <a:gd name="T23" fmla="*/ 81 h 81"/>
                  <a:gd name="T24" fmla="*/ 1 w 87"/>
                  <a:gd name="T25" fmla="*/ 81 h 81"/>
                  <a:gd name="T26" fmla="*/ 1 w 87"/>
                  <a:gd name="T27" fmla="*/ 80 h 81"/>
                  <a:gd name="T28" fmla="*/ 87 w 87"/>
                  <a:gd name="T29" fmla="*/ 81 h 81"/>
                  <a:gd name="T30" fmla="*/ 87 w 87"/>
                  <a:gd name="T31" fmla="*/ 81 h 81"/>
                  <a:gd name="T32" fmla="*/ 86 w 87"/>
                  <a:gd name="T33" fmla="*/ 81 h 81"/>
                  <a:gd name="T34" fmla="*/ 86 w 87"/>
                  <a:gd name="T35" fmla="*/ 81 h 81"/>
                  <a:gd name="T36" fmla="*/ 87 w 87"/>
                  <a:gd name="T37" fmla="*/ 81 h 81"/>
                  <a:gd name="T38" fmla="*/ 86 w 87"/>
                  <a:gd name="T39" fmla="*/ 81 h 81"/>
                  <a:gd name="T40" fmla="*/ 86 w 87"/>
                  <a:gd name="T41" fmla="*/ 1 h 81"/>
                  <a:gd name="T42" fmla="*/ 87 w 87"/>
                  <a:gd name="T43" fmla="*/ 1 h 81"/>
                  <a:gd name="T44" fmla="*/ 87 w 87"/>
                  <a:gd name="T45" fmla="*/ 81 h 81"/>
                  <a:gd name="T46" fmla="*/ 86 w 87"/>
                  <a:gd name="T47" fmla="*/ 81 h 81"/>
                  <a:gd name="T48" fmla="*/ 87 w 87"/>
                  <a:gd name="T49" fmla="*/ 1 h 81"/>
                  <a:gd name="T50" fmla="*/ 87 w 87"/>
                  <a:gd name="T51" fmla="*/ 1 h 81"/>
                  <a:gd name="T52" fmla="*/ 87 w 87"/>
                  <a:gd name="T53" fmla="*/ 1 h 81"/>
                  <a:gd name="T54" fmla="*/ 87 w 87"/>
                  <a:gd name="T55" fmla="*/ 1 h 81"/>
                  <a:gd name="T56" fmla="*/ 87 w 87"/>
                  <a:gd name="T57" fmla="*/ 2 h 81"/>
                  <a:gd name="T58" fmla="*/ 1 w 87"/>
                  <a:gd name="T59" fmla="*/ 1 h 81"/>
                  <a:gd name="T60" fmla="*/ 1 w 87"/>
                  <a:gd name="T61" fmla="*/ 0 h 81"/>
                  <a:gd name="T62" fmla="*/ 87 w 87"/>
                  <a:gd name="T63" fmla="*/ 1 h 81"/>
                  <a:gd name="T64" fmla="*/ 87 w 87"/>
                  <a:gd name="T65" fmla="*/ 2 h 81"/>
                  <a:gd name="T66" fmla="*/ 0 w 87"/>
                  <a:gd name="T67" fmla="*/ 1 h 81"/>
                  <a:gd name="T68" fmla="*/ 0 w 87"/>
                  <a:gd name="T69" fmla="*/ 0 h 81"/>
                  <a:gd name="T70" fmla="*/ 1 w 87"/>
                  <a:gd name="T71" fmla="*/ 0 h 81"/>
                  <a:gd name="T72" fmla="*/ 1 w 87"/>
                  <a:gd name="T73" fmla="*/ 1 h 81"/>
                  <a:gd name="T74" fmla="*/ 0 w 87"/>
                  <a:gd name="T75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" h="81">
                    <a:moveTo>
                      <a:pt x="1" y="1"/>
                    </a:moveTo>
                    <a:lnTo>
                      <a:pt x="2" y="81"/>
                    </a:lnTo>
                    <a:lnTo>
                      <a:pt x="1" y="81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  <a:moveTo>
                      <a:pt x="1" y="81"/>
                    </a:moveTo>
                    <a:lnTo>
                      <a:pt x="1" y="81"/>
                    </a:lnTo>
                    <a:lnTo>
                      <a:pt x="1" y="81"/>
                    </a:lnTo>
                    <a:lnTo>
                      <a:pt x="1" y="81"/>
                    </a:lnTo>
                    <a:close/>
                    <a:moveTo>
                      <a:pt x="1" y="80"/>
                    </a:moveTo>
                    <a:lnTo>
                      <a:pt x="86" y="80"/>
                    </a:lnTo>
                    <a:lnTo>
                      <a:pt x="86" y="81"/>
                    </a:lnTo>
                    <a:lnTo>
                      <a:pt x="1" y="81"/>
                    </a:lnTo>
                    <a:lnTo>
                      <a:pt x="1" y="80"/>
                    </a:lnTo>
                    <a:close/>
                    <a:moveTo>
                      <a:pt x="87" y="81"/>
                    </a:moveTo>
                    <a:lnTo>
                      <a:pt x="87" y="81"/>
                    </a:lnTo>
                    <a:lnTo>
                      <a:pt x="86" y="81"/>
                    </a:lnTo>
                    <a:lnTo>
                      <a:pt x="86" y="81"/>
                    </a:lnTo>
                    <a:lnTo>
                      <a:pt x="87" y="81"/>
                    </a:lnTo>
                    <a:close/>
                    <a:moveTo>
                      <a:pt x="86" y="81"/>
                    </a:moveTo>
                    <a:lnTo>
                      <a:pt x="86" y="1"/>
                    </a:lnTo>
                    <a:lnTo>
                      <a:pt x="87" y="1"/>
                    </a:lnTo>
                    <a:lnTo>
                      <a:pt x="87" y="81"/>
                    </a:lnTo>
                    <a:lnTo>
                      <a:pt x="86" y="81"/>
                    </a:lnTo>
                    <a:close/>
                    <a:moveTo>
                      <a:pt x="87" y="1"/>
                    </a:move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close/>
                    <a:moveTo>
                      <a:pt x="87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7" y="1"/>
                    </a:lnTo>
                    <a:lnTo>
                      <a:pt x="87" y="2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4109" name="Freeform 13"/>
              <p:cNvSpPr>
                <a:spLocks noEditPoints="1"/>
              </p:cNvSpPr>
              <p:nvPr/>
            </p:nvSpPr>
            <p:spPr bwMode="auto">
              <a:xfrm>
                <a:off x="2544" y="2522"/>
                <a:ext cx="709" cy="678"/>
              </a:xfrm>
              <a:custGeom>
                <a:avLst/>
                <a:gdLst>
                  <a:gd name="T0" fmla="*/ 80 w 81"/>
                  <a:gd name="T1" fmla="*/ 0 h 80"/>
                  <a:gd name="T2" fmla="*/ 81 w 81"/>
                  <a:gd name="T3" fmla="*/ 80 h 80"/>
                  <a:gd name="T4" fmla="*/ 80 w 81"/>
                  <a:gd name="T5" fmla="*/ 0 h 80"/>
                  <a:gd name="T6" fmla="*/ 81 w 81"/>
                  <a:gd name="T7" fmla="*/ 0 h 80"/>
                  <a:gd name="T8" fmla="*/ 80 w 81"/>
                  <a:gd name="T9" fmla="*/ 1 h 80"/>
                  <a:gd name="T10" fmla="*/ 1 w 81"/>
                  <a:gd name="T11" fmla="*/ 0 h 80"/>
                  <a:gd name="T12" fmla="*/ 80 w 81"/>
                  <a:gd name="T13" fmla="*/ 1 h 80"/>
                  <a:gd name="T14" fmla="*/ 0 w 81"/>
                  <a:gd name="T15" fmla="*/ 0 h 80"/>
                  <a:gd name="T16" fmla="*/ 1 w 81"/>
                  <a:gd name="T17" fmla="*/ 0 h 80"/>
                  <a:gd name="T18" fmla="*/ 1 w 81"/>
                  <a:gd name="T19" fmla="*/ 0 h 80"/>
                  <a:gd name="T20" fmla="*/ 0 w 81"/>
                  <a:gd name="T21" fmla="*/ 48 h 80"/>
                  <a:gd name="T22" fmla="*/ 1 w 81"/>
                  <a:gd name="T23" fmla="*/ 0 h 80"/>
                  <a:gd name="T24" fmla="*/ 0 w 81"/>
                  <a:gd name="T25" fmla="*/ 48 h 80"/>
                  <a:gd name="T26" fmla="*/ 1 w 81"/>
                  <a:gd name="T27" fmla="*/ 48 h 80"/>
                  <a:gd name="T28" fmla="*/ 1 w 81"/>
                  <a:gd name="T29" fmla="*/ 47 h 80"/>
                  <a:gd name="T30" fmla="*/ 1 w 81"/>
                  <a:gd name="T31" fmla="*/ 49 h 80"/>
                  <a:gd name="T32" fmla="*/ 1 w 81"/>
                  <a:gd name="T33" fmla="*/ 47 h 80"/>
                  <a:gd name="T34" fmla="*/ 1 w 81"/>
                  <a:gd name="T35" fmla="*/ 47 h 80"/>
                  <a:gd name="T36" fmla="*/ 1 w 81"/>
                  <a:gd name="T37" fmla="*/ 47 h 80"/>
                  <a:gd name="T38" fmla="*/ 10 w 81"/>
                  <a:gd name="T39" fmla="*/ 49 h 80"/>
                  <a:gd name="T40" fmla="*/ 1 w 81"/>
                  <a:gd name="T41" fmla="*/ 49 h 80"/>
                  <a:gd name="T42" fmla="*/ 10 w 81"/>
                  <a:gd name="T43" fmla="*/ 49 h 80"/>
                  <a:gd name="T44" fmla="*/ 17 w 81"/>
                  <a:gd name="T45" fmla="*/ 52 h 80"/>
                  <a:gd name="T46" fmla="*/ 10 w 81"/>
                  <a:gd name="T47" fmla="*/ 49 h 80"/>
                  <a:gd name="T48" fmla="*/ 48 w 81"/>
                  <a:gd name="T49" fmla="*/ 80 h 80"/>
                  <a:gd name="T50" fmla="*/ 17 w 81"/>
                  <a:gd name="T51" fmla="*/ 52 h 80"/>
                  <a:gd name="T52" fmla="*/ 47 w 81"/>
                  <a:gd name="T53" fmla="*/ 80 h 80"/>
                  <a:gd name="T54" fmla="*/ 47 w 81"/>
                  <a:gd name="T55" fmla="*/ 80 h 80"/>
                  <a:gd name="T56" fmla="*/ 47 w 81"/>
                  <a:gd name="T57" fmla="*/ 79 h 80"/>
                  <a:gd name="T58" fmla="*/ 81 w 81"/>
                  <a:gd name="T59" fmla="*/ 80 h 80"/>
                  <a:gd name="T60" fmla="*/ 47 w 81"/>
                  <a:gd name="T61" fmla="*/ 79 h 80"/>
                  <a:gd name="T62" fmla="*/ 81 w 81"/>
                  <a:gd name="T63" fmla="*/ 80 h 80"/>
                  <a:gd name="T64" fmla="*/ 81 w 81"/>
                  <a:gd name="T6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80">
                    <a:moveTo>
                      <a:pt x="80" y="80"/>
                    </a:moveTo>
                    <a:lnTo>
                      <a:pt x="80" y="0"/>
                    </a:lnTo>
                    <a:lnTo>
                      <a:pt x="81" y="0"/>
                    </a:lnTo>
                    <a:lnTo>
                      <a:pt x="81" y="80"/>
                    </a:lnTo>
                    <a:lnTo>
                      <a:pt x="80" y="80"/>
                    </a:lnTo>
                    <a:close/>
                    <a:moveTo>
                      <a:pt x="80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80" y="0"/>
                    </a:lnTo>
                    <a:close/>
                    <a:moveTo>
                      <a:pt x="8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0" y="0"/>
                    </a:lnTo>
                    <a:lnTo>
                      <a:pt x="80" y="1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" y="48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1" y="49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49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8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cubicBezTo>
                      <a:pt x="4" y="48"/>
                      <a:pt x="7" y="48"/>
                      <a:pt x="10" y="49"/>
                    </a:cubicBezTo>
                    <a:lnTo>
                      <a:pt x="9" y="50"/>
                    </a:lnTo>
                    <a:cubicBezTo>
                      <a:pt x="7" y="49"/>
                      <a:pt x="4" y="49"/>
                      <a:pt x="1" y="49"/>
                    </a:cubicBezTo>
                    <a:lnTo>
                      <a:pt x="1" y="47"/>
                    </a:lnTo>
                    <a:close/>
                    <a:moveTo>
                      <a:pt x="10" y="49"/>
                    </a:moveTo>
                    <a:cubicBezTo>
                      <a:pt x="12" y="49"/>
                      <a:pt x="15" y="50"/>
                      <a:pt x="18" y="51"/>
                    </a:cubicBezTo>
                    <a:lnTo>
                      <a:pt x="17" y="52"/>
                    </a:lnTo>
                    <a:cubicBezTo>
                      <a:pt x="15" y="51"/>
                      <a:pt x="12" y="51"/>
                      <a:pt x="9" y="50"/>
                    </a:cubicBezTo>
                    <a:lnTo>
                      <a:pt x="10" y="49"/>
                    </a:lnTo>
                    <a:close/>
                    <a:moveTo>
                      <a:pt x="18" y="51"/>
                    </a:moveTo>
                    <a:cubicBezTo>
                      <a:pt x="31" y="56"/>
                      <a:pt x="42" y="66"/>
                      <a:pt x="48" y="80"/>
                    </a:cubicBezTo>
                    <a:lnTo>
                      <a:pt x="47" y="80"/>
                    </a:lnTo>
                    <a:cubicBezTo>
                      <a:pt x="41" y="66"/>
                      <a:pt x="31" y="57"/>
                      <a:pt x="17" y="52"/>
                    </a:cubicBezTo>
                    <a:lnTo>
                      <a:pt x="18" y="51"/>
                    </a:lnTo>
                    <a:close/>
                    <a:moveTo>
                      <a:pt x="47" y="80"/>
                    </a:moveTo>
                    <a:lnTo>
                      <a:pt x="47" y="80"/>
                    </a:lnTo>
                    <a:lnTo>
                      <a:pt x="47" y="80"/>
                    </a:lnTo>
                    <a:lnTo>
                      <a:pt x="47" y="80"/>
                    </a:lnTo>
                    <a:close/>
                    <a:moveTo>
                      <a:pt x="47" y="79"/>
                    </a:moveTo>
                    <a:lnTo>
                      <a:pt x="81" y="79"/>
                    </a:lnTo>
                    <a:lnTo>
                      <a:pt x="81" y="80"/>
                    </a:lnTo>
                    <a:lnTo>
                      <a:pt x="47" y="80"/>
                    </a:lnTo>
                    <a:lnTo>
                      <a:pt x="47" y="79"/>
                    </a:lnTo>
                    <a:close/>
                    <a:moveTo>
                      <a:pt x="81" y="80"/>
                    </a:moveTo>
                    <a:lnTo>
                      <a:pt x="81" y="80"/>
                    </a:lnTo>
                    <a:lnTo>
                      <a:pt x="81" y="80"/>
                    </a:lnTo>
                    <a:lnTo>
                      <a:pt x="81" y="80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auto">
              <a:xfrm>
                <a:off x="5034" y="2640"/>
                <a:ext cx="208" cy="336"/>
              </a:xfrm>
              <a:custGeom>
                <a:avLst/>
                <a:gdLst>
                  <a:gd name="T0" fmla="*/ 5 w 10"/>
                  <a:gd name="T1" fmla="*/ 10 h 19"/>
                  <a:gd name="T2" fmla="*/ 0 w 10"/>
                  <a:gd name="T3" fmla="*/ 0 h 19"/>
                  <a:gd name="T4" fmla="*/ 10 w 10"/>
                  <a:gd name="T5" fmla="*/ 13 h 19"/>
                  <a:gd name="T6" fmla="*/ 9 w 10"/>
                  <a:gd name="T7" fmla="*/ 19 h 19"/>
                  <a:gd name="T8" fmla="*/ 5 w 10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5" y="10"/>
                    </a:moveTo>
                    <a:lnTo>
                      <a:pt x="0" y="0"/>
                    </a:lnTo>
                    <a:cubicBezTo>
                      <a:pt x="6" y="2"/>
                      <a:pt x="10" y="7"/>
                      <a:pt x="10" y="13"/>
                    </a:cubicBezTo>
                    <a:cubicBezTo>
                      <a:pt x="10" y="15"/>
                      <a:pt x="10" y="17"/>
                      <a:pt x="9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auto">
              <a:xfrm>
                <a:off x="1344" y="2448"/>
                <a:ext cx="99" cy="192"/>
              </a:xfrm>
              <a:custGeom>
                <a:avLst/>
                <a:gdLst>
                  <a:gd name="T0" fmla="*/ 5 w 10"/>
                  <a:gd name="T1" fmla="*/ 10 h 19"/>
                  <a:gd name="T2" fmla="*/ 10 w 10"/>
                  <a:gd name="T3" fmla="*/ 0 h 19"/>
                  <a:gd name="T4" fmla="*/ 0 w 10"/>
                  <a:gd name="T5" fmla="*/ 13 h 19"/>
                  <a:gd name="T6" fmla="*/ 2 w 10"/>
                  <a:gd name="T7" fmla="*/ 19 h 19"/>
                  <a:gd name="T8" fmla="*/ 5 w 10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5" y="10"/>
                    </a:moveTo>
                    <a:lnTo>
                      <a:pt x="10" y="0"/>
                    </a:lnTo>
                    <a:cubicBezTo>
                      <a:pt x="4" y="2"/>
                      <a:pt x="0" y="7"/>
                      <a:pt x="0" y="13"/>
                    </a:cubicBezTo>
                    <a:cubicBezTo>
                      <a:pt x="0" y="15"/>
                      <a:pt x="1" y="17"/>
                      <a:pt x="2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auto">
              <a:xfrm>
                <a:off x="1964" y="2592"/>
                <a:ext cx="114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4113" name="Oval 17"/>
              <p:cNvSpPr>
                <a:spLocks noChangeArrowheads="1"/>
              </p:cNvSpPr>
              <p:nvPr/>
            </p:nvSpPr>
            <p:spPr bwMode="auto">
              <a:xfrm>
                <a:off x="4556" y="2592"/>
                <a:ext cx="123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14" name="AutoShape 18"/>
            <p:cNvSpPr>
              <a:spLocks noChangeArrowheads="1"/>
            </p:cNvSpPr>
            <p:nvPr/>
          </p:nvSpPr>
          <p:spPr bwMode="auto">
            <a:xfrm>
              <a:off x="2146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>
                <a:solidFill>
                  <a:srgbClr val="000000"/>
                </a:solidFill>
              </a:endParaRPr>
            </a:p>
          </p:txBody>
        </p:sp>
        <p:sp>
          <p:nvSpPr>
            <p:cNvPr id="4115" name="AutoShape 19"/>
            <p:cNvSpPr>
              <a:spLocks noChangeArrowheads="1"/>
            </p:cNvSpPr>
            <p:nvPr/>
          </p:nvSpPr>
          <p:spPr bwMode="auto">
            <a:xfrm>
              <a:off x="4210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>
                <a:solidFill>
                  <a:srgbClr val="000000"/>
                </a:solidFill>
              </a:endParaRPr>
            </a:p>
          </p:txBody>
        </p:sp>
      </p:grpSp>
      <p:pic>
        <p:nvPicPr>
          <p:cNvPr id="4120" name="svetofa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-457200"/>
            <a:ext cx="3270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MCj032092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2747" flipV="1">
            <a:off x="599412" y="5598115"/>
            <a:ext cx="1718263" cy="106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MCj032092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2747" flipV="1">
            <a:off x="581543" y="4601963"/>
            <a:ext cx="1718263" cy="106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MCj032092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2747" flipV="1">
            <a:off x="563526" y="3632826"/>
            <a:ext cx="1718263" cy="106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MCj032092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2747" flipV="1">
            <a:off x="563525" y="2733077"/>
            <a:ext cx="1718263" cy="106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MCj032092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2747" flipV="1">
            <a:off x="563524" y="1827936"/>
            <a:ext cx="1718263" cy="106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MCj032092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2747" flipV="1">
            <a:off x="530339" y="898312"/>
            <a:ext cx="1718263" cy="106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MCj032092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2747" flipV="1">
            <a:off x="553713" y="11758"/>
            <a:ext cx="1718263" cy="106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6121994" y="3496594"/>
            <a:ext cx="1865127" cy="977462"/>
            <a:chOff x="1218" y="1584"/>
            <a:chExt cx="4061" cy="2204"/>
          </a:xfrm>
        </p:grpSpPr>
        <p:grpSp>
          <p:nvGrpSpPr>
            <p:cNvPr id="32" name="Group 6"/>
            <p:cNvGrpSpPr>
              <a:grpSpLocks/>
            </p:cNvGrpSpPr>
            <p:nvPr/>
          </p:nvGrpSpPr>
          <p:grpSpPr bwMode="auto">
            <a:xfrm>
              <a:off x="1218" y="1584"/>
              <a:ext cx="4061" cy="2204"/>
              <a:chOff x="1218" y="1584"/>
              <a:chExt cx="4061" cy="2204"/>
            </a:xfrm>
          </p:grpSpPr>
          <p:sp>
            <p:nvSpPr>
              <p:cNvPr id="35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474" y="1691"/>
                <a:ext cx="3758" cy="2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218" y="1584"/>
                <a:ext cx="4061" cy="1819"/>
              </a:xfrm>
              <a:custGeom>
                <a:avLst/>
                <a:gdLst>
                  <a:gd name="T0" fmla="*/ 21 w 441"/>
                  <a:gd name="T1" fmla="*/ 98 h 202"/>
                  <a:gd name="T2" fmla="*/ 96 w 441"/>
                  <a:gd name="T3" fmla="*/ 86 h 202"/>
                  <a:gd name="T4" fmla="*/ 137 w 441"/>
                  <a:gd name="T5" fmla="*/ 5 h 202"/>
                  <a:gd name="T6" fmla="*/ 250 w 441"/>
                  <a:gd name="T7" fmla="*/ 5 h 202"/>
                  <a:gd name="T8" fmla="*/ 322 w 441"/>
                  <a:gd name="T9" fmla="*/ 86 h 202"/>
                  <a:gd name="T10" fmla="*/ 421 w 441"/>
                  <a:gd name="T11" fmla="*/ 119 h 202"/>
                  <a:gd name="T12" fmla="*/ 416 w 441"/>
                  <a:gd name="T13" fmla="*/ 202 h 202"/>
                  <a:gd name="T14" fmla="*/ 16 w 441"/>
                  <a:gd name="T15" fmla="*/ 202 h 202"/>
                  <a:gd name="T16" fmla="*/ 21 w 441"/>
                  <a:gd name="T17" fmla="*/ 9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202">
                    <a:moveTo>
                      <a:pt x="21" y="98"/>
                    </a:moveTo>
                    <a:cubicBezTo>
                      <a:pt x="46" y="89"/>
                      <a:pt x="67" y="86"/>
                      <a:pt x="96" y="86"/>
                    </a:cubicBezTo>
                    <a:cubicBezTo>
                      <a:pt x="100" y="55"/>
                      <a:pt x="114" y="27"/>
                      <a:pt x="137" y="5"/>
                    </a:cubicBezTo>
                    <a:cubicBezTo>
                      <a:pt x="175" y="1"/>
                      <a:pt x="212" y="0"/>
                      <a:pt x="250" y="5"/>
                    </a:cubicBezTo>
                    <a:cubicBezTo>
                      <a:pt x="279" y="29"/>
                      <a:pt x="311" y="56"/>
                      <a:pt x="322" y="86"/>
                    </a:cubicBezTo>
                    <a:cubicBezTo>
                      <a:pt x="368" y="92"/>
                      <a:pt x="397" y="107"/>
                      <a:pt x="421" y="119"/>
                    </a:cubicBezTo>
                    <a:cubicBezTo>
                      <a:pt x="441" y="157"/>
                      <a:pt x="436" y="166"/>
                      <a:pt x="416" y="202"/>
                    </a:cubicBezTo>
                    <a:lnTo>
                      <a:pt x="16" y="202"/>
                    </a:lnTo>
                    <a:cubicBezTo>
                      <a:pt x="8" y="168"/>
                      <a:pt x="0" y="129"/>
                      <a:pt x="21" y="98"/>
                    </a:cubicBez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Oval 9"/>
              <p:cNvSpPr>
                <a:spLocks noChangeArrowheads="1"/>
              </p:cNvSpPr>
              <p:nvPr/>
            </p:nvSpPr>
            <p:spPr bwMode="auto">
              <a:xfrm>
                <a:off x="4058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Oval 10"/>
              <p:cNvSpPr>
                <a:spLocks noChangeArrowheads="1"/>
              </p:cNvSpPr>
              <p:nvPr/>
            </p:nvSpPr>
            <p:spPr bwMode="auto">
              <a:xfrm>
                <a:off x="1994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11"/>
              <p:cNvSpPr>
                <a:spLocks noEditPoints="1"/>
              </p:cNvSpPr>
              <p:nvPr/>
            </p:nvSpPr>
            <p:spPr bwMode="auto">
              <a:xfrm>
                <a:off x="2296" y="1728"/>
                <a:ext cx="1813" cy="624"/>
              </a:xfrm>
              <a:custGeom>
                <a:avLst/>
                <a:gdLst>
                  <a:gd name="T0" fmla="*/ 81 w 183"/>
                  <a:gd name="T1" fmla="*/ 68 h 68"/>
                  <a:gd name="T2" fmla="*/ 82 w 183"/>
                  <a:gd name="T3" fmla="*/ 0 h 68"/>
                  <a:gd name="T4" fmla="*/ 28 w 183"/>
                  <a:gd name="T5" fmla="*/ 8 h 68"/>
                  <a:gd name="T6" fmla="*/ 0 w 183"/>
                  <a:gd name="T7" fmla="*/ 68 h 68"/>
                  <a:gd name="T8" fmla="*/ 81 w 183"/>
                  <a:gd name="T9" fmla="*/ 68 h 68"/>
                  <a:gd name="T10" fmla="*/ 98 w 183"/>
                  <a:gd name="T11" fmla="*/ 1 h 68"/>
                  <a:gd name="T12" fmla="*/ 98 w 183"/>
                  <a:gd name="T13" fmla="*/ 68 h 68"/>
                  <a:gd name="T14" fmla="*/ 183 w 183"/>
                  <a:gd name="T15" fmla="*/ 67 h 68"/>
                  <a:gd name="T16" fmla="*/ 123 w 183"/>
                  <a:gd name="T17" fmla="*/ 5 h 68"/>
                  <a:gd name="T18" fmla="*/ 98 w 183"/>
                  <a:gd name="T19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3" h="68">
                    <a:moveTo>
                      <a:pt x="81" y="68"/>
                    </a:moveTo>
                    <a:lnTo>
                      <a:pt x="82" y="0"/>
                    </a:lnTo>
                    <a:cubicBezTo>
                      <a:pt x="51" y="1"/>
                      <a:pt x="42" y="2"/>
                      <a:pt x="28" y="8"/>
                    </a:cubicBezTo>
                    <a:cubicBezTo>
                      <a:pt x="13" y="22"/>
                      <a:pt x="1" y="43"/>
                      <a:pt x="0" y="68"/>
                    </a:cubicBezTo>
                    <a:lnTo>
                      <a:pt x="81" y="68"/>
                    </a:lnTo>
                    <a:close/>
                    <a:moveTo>
                      <a:pt x="98" y="1"/>
                    </a:moveTo>
                    <a:lnTo>
                      <a:pt x="98" y="68"/>
                    </a:lnTo>
                    <a:lnTo>
                      <a:pt x="183" y="67"/>
                    </a:lnTo>
                    <a:cubicBezTo>
                      <a:pt x="169" y="43"/>
                      <a:pt x="149" y="23"/>
                      <a:pt x="123" y="5"/>
                    </a:cubicBez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12"/>
              <p:cNvSpPr>
                <a:spLocks noEditPoints="1"/>
              </p:cNvSpPr>
              <p:nvPr/>
            </p:nvSpPr>
            <p:spPr bwMode="auto">
              <a:xfrm>
                <a:off x="3356" y="2513"/>
                <a:ext cx="761" cy="687"/>
              </a:xfrm>
              <a:custGeom>
                <a:avLst/>
                <a:gdLst>
                  <a:gd name="T0" fmla="*/ 1 w 87"/>
                  <a:gd name="T1" fmla="*/ 1 h 81"/>
                  <a:gd name="T2" fmla="*/ 2 w 87"/>
                  <a:gd name="T3" fmla="*/ 81 h 81"/>
                  <a:gd name="T4" fmla="*/ 1 w 87"/>
                  <a:gd name="T5" fmla="*/ 81 h 81"/>
                  <a:gd name="T6" fmla="*/ 0 w 87"/>
                  <a:gd name="T7" fmla="*/ 1 h 81"/>
                  <a:gd name="T8" fmla="*/ 1 w 87"/>
                  <a:gd name="T9" fmla="*/ 1 h 81"/>
                  <a:gd name="T10" fmla="*/ 1 w 87"/>
                  <a:gd name="T11" fmla="*/ 81 h 81"/>
                  <a:gd name="T12" fmla="*/ 1 w 87"/>
                  <a:gd name="T13" fmla="*/ 81 h 81"/>
                  <a:gd name="T14" fmla="*/ 1 w 87"/>
                  <a:gd name="T15" fmla="*/ 81 h 81"/>
                  <a:gd name="T16" fmla="*/ 1 w 87"/>
                  <a:gd name="T17" fmla="*/ 81 h 81"/>
                  <a:gd name="T18" fmla="*/ 1 w 87"/>
                  <a:gd name="T19" fmla="*/ 80 h 81"/>
                  <a:gd name="T20" fmla="*/ 86 w 87"/>
                  <a:gd name="T21" fmla="*/ 80 h 81"/>
                  <a:gd name="T22" fmla="*/ 86 w 87"/>
                  <a:gd name="T23" fmla="*/ 81 h 81"/>
                  <a:gd name="T24" fmla="*/ 1 w 87"/>
                  <a:gd name="T25" fmla="*/ 81 h 81"/>
                  <a:gd name="T26" fmla="*/ 1 w 87"/>
                  <a:gd name="T27" fmla="*/ 80 h 81"/>
                  <a:gd name="T28" fmla="*/ 87 w 87"/>
                  <a:gd name="T29" fmla="*/ 81 h 81"/>
                  <a:gd name="T30" fmla="*/ 87 w 87"/>
                  <a:gd name="T31" fmla="*/ 81 h 81"/>
                  <a:gd name="T32" fmla="*/ 86 w 87"/>
                  <a:gd name="T33" fmla="*/ 81 h 81"/>
                  <a:gd name="T34" fmla="*/ 86 w 87"/>
                  <a:gd name="T35" fmla="*/ 81 h 81"/>
                  <a:gd name="T36" fmla="*/ 87 w 87"/>
                  <a:gd name="T37" fmla="*/ 81 h 81"/>
                  <a:gd name="T38" fmla="*/ 86 w 87"/>
                  <a:gd name="T39" fmla="*/ 81 h 81"/>
                  <a:gd name="T40" fmla="*/ 86 w 87"/>
                  <a:gd name="T41" fmla="*/ 1 h 81"/>
                  <a:gd name="T42" fmla="*/ 87 w 87"/>
                  <a:gd name="T43" fmla="*/ 1 h 81"/>
                  <a:gd name="T44" fmla="*/ 87 w 87"/>
                  <a:gd name="T45" fmla="*/ 81 h 81"/>
                  <a:gd name="T46" fmla="*/ 86 w 87"/>
                  <a:gd name="T47" fmla="*/ 81 h 81"/>
                  <a:gd name="T48" fmla="*/ 87 w 87"/>
                  <a:gd name="T49" fmla="*/ 1 h 81"/>
                  <a:gd name="T50" fmla="*/ 87 w 87"/>
                  <a:gd name="T51" fmla="*/ 1 h 81"/>
                  <a:gd name="T52" fmla="*/ 87 w 87"/>
                  <a:gd name="T53" fmla="*/ 1 h 81"/>
                  <a:gd name="T54" fmla="*/ 87 w 87"/>
                  <a:gd name="T55" fmla="*/ 1 h 81"/>
                  <a:gd name="T56" fmla="*/ 87 w 87"/>
                  <a:gd name="T57" fmla="*/ 2 h 81"/>
                  <a:gd name="T58" fmla="*/ 1 w 87"/>
                  <a:gd name="T59" fmla="*/ 1 h 81"/>
                  <a:gd name="T60" fmla="*/ 1 w 87"/>
                  <a:gd name="T61" fmla="*/ 0 h 81"/>
                  <a:gd name="T62" fmla="*/ 87 w 87"/>
                  <a:gd name="T63" fmla="*/ 1 h 81"/>
                  <a:gd name="T64" fmla="*/ 87 w 87"/>
                  <a:gd name="T65" fmla="*/ 2 h 81"/>
                  <a:gd name="T66" fmla="*/ 0 w 87"/>
                  <a:gd name="T67" fmla="*/ 1 h 81"/>
                  <a:gd name="T68" fmla="*/ 0 w 87"/>
                  <a:gd name="T69" fmla="*/ 0 h 81"/>
                  <a:gd name="T70" fmla="*/ 1 w 87"/>
                  <a:gd name="T71" fmla="*/ 0 h 81"/>
                  <a:gd name="T72" fmla="*/ 1 w 87"/>
                  <a:gd name="T73" fmla="*/ 1 h 81"/>
                  <a:gd name="T74" fmla="*/ 0 w 87"/>
                  <a:gd name="T75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" h="81">
                    <a:moveTo>
                      <a:pt x="1" y="1"/>
                    </a:moveTo>
                    <a:lnTo>
                      <a:pt x="2" y="81"/>
                    </a:lnTo>
                    <a:lnTo>
                      <a:pt x="1" y="81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  <a:moveTo>
                      <a:pt x="1" y="81"/>
                    </a:moveTo>
                    <a:lnTo>
                      <a:pt x="1" y="81"/>
                    </a:lnTo>
                    <a:lnTo>
                      <a:pt x="1" y="81"/>
                    </a:lnTo>
                    <a:lnTo>
                      <a:pt x="1" y="81"/>
                    </a:lnTo>
                    <a:close/>
                    <a:moveTo>
                      <a:pt x="1" y="80"/>
                    </a:moveTo>
                    <a:lnTo>
                      <a:pt x="86" y="80"/>
                    </a:lnTo>
                    <a:lnTo>
                      <a:pt x="86" y="81"/>
                    </a:lnTo>
                    <a:lnTo>
                      <a:pt x="1" y="81"/>
                    </a:lnTo>
                    <a:lnTo>
                      <a:pt x="1" y="80"/>
                    </a:lnTo>
                    <a:close/>
                    <a:moveTo>
                      <a:pt x="87" y="81"/>
                    </a:moveTo>
                    <a:lnTo>
                      <a:pt x="87" y="81"/>
                    </a:lnTo>
                    <a:lnTo>
                      <a:pt x="86" y="81"/>
                    </a:lnTo>
                    <a:lnTo>
                      <a:pt x="86" y="81"/>
                    </a:lnTo>
                    <a:lnTo>
                      <a:pt x="87" y="81"/>
                    </a:lnTo>
                    <a:close/>
                    <a:moveTo>
                      <a:pt x="86" y="81"/>
                    </a:moveTo>
                    <a:lnTo>
                      <a:pt x="86" y="1"/>
                    </a:lnTo>
                    <a:lnTo>
                      <a:pt x="87" y="1"/>
                    </a:lnTo>
                    <a:lnTo>
                      <a:pt x="87" y="81"/>
                    </a:lnTo>
                    <a:lnTo>
                      <a:pt x="86" y="81"/>
                    </a:lnTo>
                    <a:close/>
                    <a:moveTo>
                      <a:pt x="87" y="1"/>
                    </a:move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close/>
                    <a:moveTo>
                      <a:pt x="87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7" y="1"/>
                    </a:lnTo>
                    <a:lnTo>
                      <a:pt x="87" y="2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13"/>
              <p:cNvSpPr>
                <a:spLocks noEditPoints="1"/>
              </p:cNvSpPr>
              <p:nvPr/>
            </p:nvSpPr>
            <p:spPr bwMode="auto">
              <a:xfrm>
                <a:off x="2544" y="2522"/>
                <a:ext cx="709" cy="678"/>
              </a:xfrm>
              <a:custGeom>
                <a:avLst/>
                <a:gdLst>
                  <a:gd name="T0" fmla="*/ 80 w 81"/>
                  <a:gd name="T1" fmla="*/ 0 h 80"/>
                  <a:gd name="T2" fmla="*/ 81 w 81"/>
                  <a:gd name="T3" fmla="*/ 80 h 80"/>
                  <a:gd name="T4" fmla="*/ 80 w 81"/>
                  <a:gd name="T5" fmla="*/ 0 h 80"/>
                  <a:gd name="T6" fmla="*/ 81 w 81"/>
                  <a:gd name="T7" fmla="*/ 0 h 80"/>
                  <a:gd name="T8" fmla="*/ 80 w 81"/>
                  <a:gd name="T9" fmla="*/ 1 h 80"/>
                  <a:gd name="T10" fmla="*/ 1 w 81"/>
                  <a:gd name="T11" fmla="*/ 0 h 80"/>
                  <a:gd name="T12" fmla="*/ 80 w 81"/>
                  <a:gd name="T13" fmla="*/ 1 h 80"/>
                  <a:gd name="T14" fmla="*/ 0 w 81"/>
                  <a:gd name="T15" fmla="*/ 0 h 80"/>
                  <a:gd name="T16" fmla="*/ 1 w 81"/>
                  <a:gd name="T17" fmla="*/ 0 h 80"/>
                  <a:gd name="T18" fmla="*/ 1 w 81"/>
                  <a:gd name="T19" fmla="*/ 0 h 80"/>
                  <a:gd name="T20" fmla="*/ 0 w 81"/>
                  <a:gd name="T21" fmla="*/ 48 h 80"/>
                  <a:gd name="T22" fmla="*/ 1 w 81"/>
                  <a:gd name="T23" fmla="*/ 0 h 80"/>
                  <a:gd name="T24" fmla="*/ 0 w 81"/>
                  <a:gd name="T25" fmla="*/ 48 h 80"/>
                  <a:gd name="T26" fmla="*/ 1 w 81"/>
                  <a:gd name="T27" fmla="*/ 48 h 80"/>
                  <a:gd name="T28" fmla="*/ 1 w 81"/>
                  <a:gd name="T29" fmla="*/ 47 h 80"/>
                  <a:gd name="T30" fmla="*/ 1 w 81"/>
                  <a:gd name="T31" fmla="*/ 49 h 80"/>
                  <a:gd name="T32" fmla="*/ 1 w 81"/>
                  <a:gd name="T33" fmla="*/ 47 h 80"/>
                  <a:gd name="T34" fmla="*/ 1 w 81"/>
                  <a:gd name="T35" fmla="*/ 47 h 80"/>
                  <a:gd name="T36" fmla="*/ 1 w 81"/>
                  <a:gd name="T37" fmla="*/ 47 h 80"/>
                  <a:gd name="T38" fmla="*/ 10 w 81"/>
                  <a:gd name="T39" fmla="*/ 49 h 80"/>
                  <a:gd name="T40" fmla="*/ 1 w 81"/>
                  <a:gd name="T41" fmla="*/ 49 h 80"/>
                  <a:gd name="T42" fmla="*/ 10 w 81"/>
                  <a:gd name="T43" fmla="*/ 49 h 80"/>
                  <a:gd name="T44" fmla="*/ 17 w 81"/>
                  <a:gd name="T45" fmla="*/ 52 h 80"/>
                  <a:gd name="T46" fmla="*/ 10 w 81"/>
                  <a:gd name="T47" fmla="*/ 49 h 80"/>
                  <a:gd name="T48" fmla="*/ 48 w 81"/>
                  <a:gd name="T49" fmla="*/ 80 h 80"/>
                  <a:gd name="T50" fmla="*/ 17 w 81"/>
                  <a:gd name="T51" fmla="*/ 52 h 80"/>
                  <a:gd name="T52" fmla="*/ 47 w 81"/>
                  <a:gd name="T53" fmla="*/ 80 h 80"/>
                  <a:gd name="T54" fmla="*/ 47 w 81"/>
                  <a:gd name="T55" fmla="*/ 80 h 80"/>
                  <a:gd name="T56" fmla="*/ 47 w 81"/>
                  <a:gd name="T57" fmla="*/ 79 h 80"/>
                  <a:gd name="T58" fmla="*/ 81 w 81"/>
                  <a:gd name="T59" fmla="*/ 80 h 80"/>
                  <a:gd name="T60" fmla="*/ 47 w 81"/>
                  <a:gd name="T61" fmla="*/ 79 h 80"/>
                  <a:gd name="T62" fmla="*/ 81 w 81"/>
                  <a:gd name="T63" fmla="*/ 80 h 80"/>
                  <a:gd name="T64" fmla="*/ 81 w 81"/>
                  <a:gd name="T6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80">
                    <a:moveTo>
                      <a:pt x="80" y="80"/>
                    </a:moveTo>
                    <a:lnTo>
                      <a:pt x="80" y="0"/>
                    </a:lnTo>
                    <a:lnTo>
                      <a:pt x="81" y="0"/>
                    </a:lnTo>
                    <a:lnTo>
                      <a:pt x="81" y="80"/>
                    </a:lnTo>
                    <a:lnTo>
                      <a:pt x="80" y="80"/>
                    </a:lnTo>
                    <a:close/>
                    <a:moveTo>
                      <a:pt x="80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80" y="0"/>
                    </a:lnTo>
                    <a:close/>
                    <a:moveTo>
                      <a:pt x="8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0" y="0"/>
                    </a:lnTo>
                    <a:lnTo>
                      <a:pt x="80" y="1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" y="48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1" y="49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49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8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cubicBezTo>
                      <a:pt x="4" y="48"/>
                      <a:pt x="7" y="48"/>
                      <a:pt x="10" y="49"/>
                    </a:cubicBezTo>
                    <a:lnTo>
                      <a:pt x="9" y="50"/>
                    </a:lnTo>
                    <a:cubicBezTo>
                      <a:pt x="7" y="49"/>
                      <a:pt x="4" y="49"/>
                      <a:pt x="1" y="49"/>
                    </a:cubicBezTo>
                    <a:lnTo>
                      <a:pt x="1" y="47"/>
                    </a:lnTo>
                    <a:close/>
                    <a:moveTo>
                      <a:pt x="10" y="49"/>
                    </a:moveTo>
                    <a:cubicBezTo>
                      <a:pt x="12" y="49"/>
                      <a:pt x="15" y="50"/>
                      <a:pt x="18" y="51"/>
                    </a:cubicBezTo>
                    <a:lnTo>
                      <a:pt x="17" y="52"/>
                    </a:lnTo>
                    <a:cubicBezTo>
                      <a:pt x="15" y="51"/>
                      <a:pt x="12" y="51"/>
                      <a:pt x="9" y="50"/>
                    </a:cubicBezTo>
                    <a:lnTo>
                      <a:pt x="10" y="49"/>
                    </a:lnTo>
                    <a:close/>
                    <a:moveTo>
                      <a:pt x="18" y="51"/>
                    </a:moveTo>
                    <a:cubicBezTo>
                      <a:pt x="31" y="56"/>
                      <a:pt x="42" y="66"/>
                      <a:pt x="48" y="80"/>
                    </a:cubicBezTo>
                    <a:lnTo>
                      <a:pt x="47" y="80"/>
                    </a:lnTo>
                    <a:cubicBezTo>
                      <a:pt x="41" y="66"/>
                      <a:pt x="31" y="57"/>
                      <a:pt x="17" y="52"/>
                    </a:cubicBezTo>
                    <a:lnTo>
                      <a:pt x="18" y="51"/>
                    </a:lnTo>
                    <a:close/>
                    <a:moveTo>
                      <a:pt x="47" y="80"/>
                    </a:moveTo>
                    <a:lnTo>
                      <a:pt x="47" y="80"/>
                    </a:lnTo>
                    <a:lnTo>
                      <a:pt x="47" y="80"/>
                    </a:lnTo>
                    <a:lnTo>
                      <a:pt x="47" y="80"/>
                    </a:lnTo>
                    <a:close/>
                    <a:moveTo>
                      <a:pt x="47" y="79"/>
                    </a:moveTo>
                    <a:lnTo>
                      <a:pt x="81" y="79"/>
                    </a:lnTo>
                    <a:lnTo>
                      <a:pt x="81" y="80"/>
                    </a:lnTo>
                    <a:lnTo>
                      <a:pt x="47" y="80"/>
                    </a:lnTo>
                    <a:lnTo>
                      <a:pt x="47" y="79"/>
                    </a:lnTo>
                    <a:close/>
                    <a:moveTo>
                      <a:pt x="81" y="80"/>
                    </a:moveTo>
                    <a:lnTo>
                      <a:pt x="81" y="80"/>
                    </a:lnTo>
                    <a:lnTo>
                      <a:pt x="81" y="80"/>
                    </a:lnTo>
                    <a:lnTo>
                      <a:pt x="81" y="80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5034" y="2640"/>
                <a:ext cx="208" cy="336"/>
              </a:xfrm>
              <a:custGeom>
                <a:avLst/>
                <a:gdLst>
                  <a:gd name="T0" fmla="*/ 5 w 10"/>
                  <a:gd name="T1" fmla="*/ 10 h 19"/>
                  <a:gd name="T2" fmla="*/ 0 w 10"/>
                  <a:gd name="T3" fmla="*/ 0 h 19"/>
                  <a:gd name="T4" fmla="*/ 10 w 10"/>
                  <a:gd name="T5" fmla="*/ 13 h 19"/>
                  <a:gd name="T6" fmla="*/ 9 w 10"/>
                  <a:gd name="T7" fmla="*/ 19 h 19"/>
                  <a:gd name="T8" fmla="*/ 5 w 10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5" y="10"/>
                    </a:moveTo>
                    <a:lnTo>
                      <a:pt x="0" y="0"/>
                    </a:lnTo>
                    <a:cubicBezTo>
                      <a:pt x="6" y="2"/>
                      <a:pt x="10" y="7"/>
                      <a:pt x="10" y="13"/>
                    </a:cubicBezTo>
                    <a:cubicBezTo>
                      <a:pt x="10" y="15"/>
                      <a:pt x="10" y="17"/>
                      <a:pt x="9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15"/>
              <p:cNvSpPr>
                <a:spLocks/>
              </p:cNvSpPr>
              <p:nvPr/>
            </p:nvSpPr>
            <p:spPr bwMode="auto">
              <a:xfrm>
                <a:off x="1344" y="2448"/>
                <a:ext cx="99" cy="192"/>
              </a:xfrm>
              <a:custGeom>
                <a:avLst/>
                <a:gdLst>
                  <a:gd name="T0" fmla="*/ 5 w 10"/>
                  <a:gd name="T1" fmla="*/ 10 h 19"/>
                  <a:gd name="T2" fmla="*/ 10 w 10"/>
                  <a:gd name="T3" fmla="*/ 0 h 19"/>
                  <a:gd name="T4" fmla="*/ 0 w 10"/>
                  <a:gd name="T5" fmla="*/ 13 h 19"/>
                  <a:gd name="T6" fmla="*/ 2 w 10"/>
                  <a:gd name="T7" fmla="*/ 19 h 19"/>
                  <a:gd name="T8" fmla="*/ 5 w 10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5" y="10"/>
                    </a:moveTo>
                    <a:lnTo>
                      <a:pt x="10" y="0"/>
                    </a:lnTo>
                    <a:cubicBezTo>
                      <a:pt x="4" y="2"/>
                      <a:pt x="0" y="7"/>
                      <a:pt x="0" y="13"/>
                    </a:cubicBezTo>
                    <a:cubicBezTo>
                      <a:pt x="0" y="15"/>
                      <a:pt x="1" y="17"/>
                      <a:pt x="2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Oval 16"/>
              <p:cNvSpPr>
                <a:spLocks noChangeArrowheads="1"/>
              </p:cNvSpPr>
              <p:nvPr/>
            </p:nvSpPr>
            <p:spPr bwMode="auto">
              <a:xfrm>
                <a:off x="1964" y="2592"/>
                <a:ext cx="114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Oval 17"/>
              <p:cNvSpPr>
                <a:spLocks noChangeArrowheads="1"/>
              </p:cNvSpPr>
              <p:nvPr/>
            </p:nvSpPr>
            <p:spPr bwMode="auto">
              <a:xfrm>
                <a:off x="4556" y="2592"/>
                <a:ext cx="123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" name="AutoShape 18"/>
            <p:cNvSpPr>
              <a:spLocks noChangeArrowheads="1"/>
            </p:cNvSpPr>
            <p:nvPr/>
          </p:nvSpPr>
          <p:spPr bwMode="auto">
            <a:xfrm>
              <a:off x="2146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>
                <a:solidFill>
                  <a:srgbClr val="000000"/>
                </a:solidFill>
              </a:endParaRPr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auto">
            <a:xfrm>
              <a:off x="4210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>
                <a:solidFill>
                  <a:srgbClr val="000000"/>
                </a:solidFill>
              </a:endParaRPr>
            </a:p>
          </p:txBody>
        </p:sp>
      </p:grpSp>
      <p:grpSp>
        <p:nvGrpSpPr>
          <p:cNvPr id="46" name="Group 5"/>
          <p:cNvGrpSpPr>
            <a:grpSpLocks/>
          </p:cNvGrpSpPr>
          <p:nvPr/>
        </p:nvGrpSpPr>
        <p:grpSpPr bwMode="auto">
          <a:xfrm>
            <a:off x="6063040" y="2362259"/>
            <a:ext cx="1865127" cy="977462"/>
            <a:chOff x="1218" y="1584"/>
            <a:chExt cx="4061" cy="2204"/>
          </a:xfrm>
        </p:grpSpPr>
        <p:grpSp>
          <p:nvGrpSpPr>
            <p:cNvPr id="47" name="Group 6"/>
            <p:cNvGrpSpPr>
              <a:grpSpLocks/>
            </p:cNvGrpSpPr>
            <p:nvPr/>
          </p:nvGrpSpPr>
          <p:grpSpPr bwMode="auto">
            <a:xfrm>
              <a:off x="1218" y="1584"/>
              <a:ext cx="4061" cy="2204"/>
              <a:chOff x="1218" y="1584"/>
              <a:chExt cx="4061" cy="2204"/>
            </a:xfrm>
          </p:grpSpPr>
          <p:sp>
            <p:nvSpPr>
              <p:cNvPr id="50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474" y="1691"/>
                <a:ext cx="3758" cy="2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8"/>
              <p:cNvSpPr>
                <a:spLocks/>
              </p:cNvSpPr>
              <p:nvPr/>
            </p:nvSpPr>
            <p:spPr bwMode="auto">
              <a:xfrm>
                <a:off x="1218" y="1584"/>
                <a:ext cx="4061" cy="1819"/>
              </a:xfrm>
              <a:custGeom>
                <a:avLst/>
                <a:gdLst>
                  <a:gd name="T0" fmla="*/ 21 w 441"/>
                  <a:gd name="T1" fmla="*/ 98 h 202"/>
                  <a:gd name="T2" fmla="*/ 96 w 441"/>
                  <a:gd name="T3" fmla="*/ 86 h 202"/>
                  <a:gd name="T4" fmla="*/ 137 w 441"/>
                  <a:gd name="T5" fmla="*/ 5 h 202"/>
                  <a:gd name="T6" fmla="*/ 250 w 441"/>
                  <a:gd name="T7" fmla="*/ 5 h 202"/>
                  <a:gd name="T8" fmla="*/ 322 w 441"/>
                  <a:gd name="T9" fmla="*/ 86 h 202"/>
                  <a:gd name="T10" fmla="*/ 421 w 441"/>
                  <a:gd name="T11" fmla="*/ 119 h 202"/>
                  <a:gd name="T12" fmla="*/ 416 w 441"/>
                  <a:gd name="T13" fmla="*/ 202 h 202"/>
                  <a:gd name="T14" fmla="*/ 16 w 441"/>
                  <a:gd name="T15" fmla="*/ 202 h 202"/>
                  <a:gd name="T16" fmla="*/ 21 w 441"/>
                  <a:gd name="T17" fmla="*/ 9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202">
                    <a:moveTo>
                      <a:pt x="21" y="98"/>
                    </a:moveTo>
                    <a:cubicBezTo>
                      <a:pt x="46" y="89"/>
                      <a:pt x="67" y="86"/>
                      <a:pt x="96" y="86"/>
                    </a:cubicBezTo>
                    <a:cubicBezTo>
                      <a:pt x="100" y="55"/>
                      <a:pt x="114" y="27"/>
                      <a:pt x="137" y="5"/>
                    </a:cubicBezTo>
                    <a:cubicBezTo>
                      <a:pt x="175" y="1"/>
                      <a:pt x="212" y="0"/>
                      <a:pt x="250" y="5"/>
                    </a:cubicBezTo>
                    <a:cubicBezTo>
                      <a:pt x="279" y="29"/>
                      <a:pt x="311" y="56"/>
                      <a:pt x="322" y="86"/>
                    </a:cubicBezTo>
                    <a:cubicBezTo>
                      <a:pt x="368" y="92"/>
                      <a:pt x="397" y="107"/>
                      <a:pt x="421" y="119"/>
                    </a:cubicBezTo>
                    <a:cubicBezTo>
                      <a:pt x="441" y="157"/>
                      <a:pt x="436" y="166"/>
                      <a:pt x="416" y="202"/>
                    </a:cubicBezTo>
                    <a:lnTo>
                      <a:pt x="16" y="202"/>
                    </a:lnTo>
                    <a:cubicBezTo>
                      <a:pt x="8" y="168"/>
                      <a:pt x="0" y="129"/>
                      <a:pt x="21" y="98"/>
                    </a:cubicBez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Oval 9"/>
              <p:cNvSpPr>
                <a:spLocks noChangeArrowheads="1"/>
              </p:cNvSpPr>
              <p:nvPr/>
            </p:nvSpPr>
            <p:spPr bwMode="auto">
              <a:xfrm>
                <a:off x="4058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Oval 10"/>
              <p:cNvSpPr>
                <a:spLocks noChangeArrowheads="1"/>
              </p:cNvSpPr>
              <p:nvPr/>
            </p:nvSpPr>
            <p:spPr bwMode="auto">
              <a:xfrm>
                <a:off x="1994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11"/>
              <p:cNvSpPr>
                <a:spLocks noEditPoints="1"/>
              </p:cNvSpPr>
              <p:nvPr/>
            </p:nvSpPr>
            <p:spPr bwMode="auto">
              <a:xfrm>
                <a:off x="2296" y="1728"/>
                <a:ext cx="1813" cy="624"/>
              </a:xfrm>
              <a:custGeom>
                <a:avLst/>
                <a:gdLst>
                  <a:gd name="T0" fmla="*/ 81 w 183"/>
                  <a:gd name="T1" fmla="*/ 68 h 68"/>
                  <a:gd name="T2" fmla="*/ 82 w 183"/>
                  <a:gd name="T3" fmla="*/ 0 h 68"/>
                  <a:gd name="T4" fmla="*/ 28 w 183"/>
                  <a:gd name="T5" fmla="*/ 8 h 68"/>
                  <a:gd name="T6" fmla="*/ 0 w 183"/>
                  <a:gd name="T7" fmla="*/ 68 h 68"/>
                  <a:gd name="T8" fmla="*/ 81 w 183"/>
                  <a:gd name="T9" fmla="*/ 68 h 68"/>
                  <a:gd name="T10" fmla="*/ 98 w 183"/>
                  <a:gd name="T11" fmla="*/ 1 h 68"/>
                  <a:gd name="T12" fmla="*/ 98 w 183"/>
                  <a:gd name="T13" fmla="*/ 68 h 68"/>
                  <a:gd name="T14" fmla="*/ 183 w 183"/>
                  <a:gd name="T15" fmla="*/ 67 h 68"/>
                  <a:gd name="T16" fmla="*/ 123 w 183"/>
                  <a:gd name="T17" fmla="*/ 5 h 68"/>
                  <a:gd name="T18" fmla="*/ 98 w 183"/>
                  <a:gd name="T19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3" h="68">
                    <a:moveTo>
                      <a:pt x="81" y="68"/>
                    </a:moveTo>
                    <a:lnTo>
                      <a:pt x="82" y="0"/>
                    </a:lnTo>
                    <a:cubicBezTo>
                      <a:pt x="51" y="1"/>
                      <a:pt x="42" y="2"/>
                      <a:pt x="28" y="8"/>
                    </a:cubicBezTo>
                    <a:cubicBezTo>
                      <a:pt x="13" y="22"/>
                      <a:pt x="1" y="43"/>
                      <a:pt x="0" y="68"/>
                    </a:cubicBezTo>
                    <a:lnTo>
                      <a:pt x="81" y="68"/>
                    </a:lnTo>
                    <a:close/>
                    <a:moveTo>
                      <a:pt x="98" y="1"/>
                    </a:moveTo>
                    <a:lnTo>
                      <a:pt x="98" y="68"/>
                    </a:lnTo>
                    <a:lnTo>
                      <a:pt x="183" y="67"/>
                    </a:lnTo>
                    <a:cubicBezTo>
                      <a:pt x="169" y="43"/>
                      <a:pt x="149" y="23"/>
                      <a:pt x="123" y="5"/>
                    </a:cubicBez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12"/>
              <p:cNvSpPr>
                <a:spLocks noEditPoints="1"/>
              </p:cNvSpPr>
              <p:nvPr/>
            </p:nvSpPr>
            <p:spPr bwMode="auto">
              <a:xfrm>
                <a:off x="3356" y="2513"/>
                <a:ext cx="761" cy="687"/>
              </a:xfrm>
              <a:custGeom>
                <a:avLst/>
                <a:gdLst>
                  <a:gd name="T0" fmla="*/ 1 w 87"/>
                  <a:gd name="T1" fmla="*/ 1 h 81"/>
                  <a:gd name="T2" fmla="*/ 2 w 87"/>
                  <a:gd name="T3" fmla="*/ 81 h 81"/>
                  <a:gd name="T4" fmla="*/ 1 w 87"/>
                  <a:gd name="T5" fmla="*/ 81 h 81"/>
                  <a:gd name="T6" fmla="*/ 0 w 87"/>
                  <a:gd name="T7" fmla="*/ 1 h 81"/>
                  <a:gd name="T8" fmla="*/ 1 w 87"/>
                  <a:gd name="T9" fmla="*/ 1 h 81"/>
                  <a:gd name="T10" fmla="*/ 1 w 87"/>
                  <a:gd name="T11" fmla="*/ 81 h 81"/>
                  <a:gd name="T12" fmla="*/ 1 w 87"/>
                  <a:gd name="T13" fmla="*/ 81 h 81"/>
                  <a:gd name="T14" fmla="*/ 1 w 87"/>
                  <a:gd name="T15" fmla="*/ 81 h 81"/>
                  <a:gd name="T16" fmla="*/ 1 w 87"/>
                  <a:gd name="T17" fmla="*/ 81 h 81"/>
                  <a:gd name="T18" fmla="*/ 1 w 87"/>
                  <a:gd name="T19" fmla="*/ 80 h 81"/>
                  <a:gd name="T20" fmla="*/ 86 w 87"/>
                  <a:gd name="T21" fmla="*/ 80 h 81"/>
                  <a:gd name="T22" fmla="*/ 86 w 87"/>
                  <a:gd name="T23" fmla="*/ 81 h 81"/>
                  <a:gd name="T24" fmla="*/ 1 w 87"/>
                  <a:gd name="T25" fmla="*/ 81 h 81"/>
                  <a:gd name="T26" fmla="*/ 1 w 87"/>
                  <a:gd name="T27" fmla="*/ 80 h 81"/>
                  <a:gd name="T28" fmla="*/ 87 w 87"/>
                  <a:gd name="T29" fmla="*/ 81 h 81"/>
                  <a:gd name="T30" fmla="*/ 87 w 87"/>
                  <a:gd name="T31" fmla="*/ 81 h 81"/>
                  <a:gd name="T32" fmla="*/ 86 w 87"/>
                  <a:gd name="T33" fmla="*/ 81 h 81"/>
                  <a:gd name="T34" fmla="*/ 86 w 87"/>
                  <a:gd name="T35" fmla="*/ 81 h 81"/>
                  <a:gd name="T36" fmla="*/ 87 w 87"/>
                  <a:gd name="T37" fmla="*/ 81 h 81"/>
                  <a:gd name="T38" fmla="*/ 86 w 87"/>
                  <a:gd name="T39" fmla="*/ 81 h 81"/>
                  <a:gd name="T40" fmla="*/ 86 w 87"/>
                  <a:gd name="T41" fmla="*/ 1 h 81"/>
                  <a:gd name="T42" fmla="*/ 87 w 87"/>
                  <a:gd name="T43" fmla="*/ 1 h 81"/>
                  <a:gd name="T44" fmla="*/ 87 w 87"/>
                  <a:gd name="T45" fmla="*/ 81 h 81"/>
                  <a:gd name="T46" fmla="*/ 86 w 87"/>
                  <a:gd name="T47" fmla="*/ 81 h 81"/>
                  <a:gd name="T48" fmla="*/ 87 w 87"/>
                  <a:gd name="T49" fmla="*/ 1 h 81"/>
                  <a:gd name="T50" fmla="*/ 87 w 87"/>
                  <a:gd name="T51" fmla="*/ 1 h 81"/>
                  <a:gd name="T52" fmla="*/ 87 w 87"/>
                  <a:gd name="T53" fmla="*/ 1 h 81"/>
                  <a:gd name="T54" fmla="*/ 87 w 87"/>
                  <a:gd name="T55" fmla="*/ 1 h 81"/>
                  <a:gd name="T56" fmla="*/ 87 w 87"/>
                  <a:gd name="T57" fmla="*/ 2 h 81"/>
                  <a:gd name="T58" fmla="*/ 1 w 87"/>
                  <a:gd name="T59" fmla="*/ 1 h 81"/>
                  <a:gd name="T60" fmla="*/ 1 w 87"/>
                  <a:gd name="T61" fmla="*/ 0 h 81"/>
                  <a:gd name="T62" fmla="*/ 87 w 87"/>
                  <a:gd name="T63" fmla="*/ 1 h 81"/>
                  <a:gd name="T64" fmla="*/ 87 w 87"/>
                  <a:gd name="T65" fmla="*/ 2 h 81"/>
                  <a:gd name="T66" fmla="*/ 0 w 87"/>
                  <a:gd name="T67" fmla="*/ 1 h 81"/>
                  <a:gd name="T68" fmla="*/ 0 w 87"/>
                  <a:gd name="T69" fmla="*/ 0 h 81"/>
                  <a:gd name="T70" fmla="*/ 1 w 87"/>
                  <a:gd name="T71" fmla="*/ 0 h 81"/>
                  <a:gd name="T72" fmla="*/ 1 w 87"/>
                  <a:gd name="T73" fmla="*/ 1 h 81"/>
                  <a:gd name="T74" fmla="*/ 0 w 87"/>
                  <a:gd name="T75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" h="81">
                    <a:moveTo>
                      <a:pt x="1" y="1"/>
                    </a:moveTo>
                    <a:lnTo>
                      <a:pt x="2" y="81"/>
                    </a:lnTo>
                    <a:lnTo>
                      <a:pt x="1" y="81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  <a:moveTo>
                      <a:pt x="1" y="81"/>
                    </a:moveTo>
                    <a:lnTo>
                      <a:pt x="1" y="81"/>
                    </a:lnTo>
                    <a:lnTo>
                      <a:pt x="1" y="81"/>
                    </a:lnTo>
                    <a:lnTo>
                      <a:pt x="1" y="81"/>
                    </a:lnTo>
                    <a:close/>
                    <a:moveTo>
                      <a:pt x="1" y="80"/>
                    </a:moveTo>
                    <a:lnTo>
                      <a:pt x="86" y="80"/>
                    </a:lnTo>
                    <a:lnTo>
                      <a:pt x="86" y="81"/>
                    </a:lnTo>
                    <a:lnTo>
                      <a:pt x="1" y="81"/>
                    </a:lnTo>
                    <a:lnTo>
                      <a:pt x="1" y="80"/>
                    </a:lnTo>
                    <a:close/>
                    <a:moveTo>
                      <a:pt x="87" y="81"/>
                    </a:moveTo>
                    <a:lnTo>
                      <a:pt x="87" y="81"/>
                    </a:lnTo>
                    <a:lnTo>
                      <a:pt x="86" y="81"/>
                    </a:lnTo>
                    <a:lnTo>
                      <a:pt x="86" y="81"/>
                    </a:lnTo>
                    <a:lnTo>
                      <a:pt x="87" y="81"/>
                    </a:lnTo>
                    <a:close/>
                    <a:moveTo>
                      <a:pt x="86" y="81"/>
                    </a:moveTo>
                    <a:lnTo>
                      <a:pt x="86" y="1"/>
                    </a:lnTo>
                    <a:lnTo>
                      <a:pt x="87" y="1"/>
                    </a:lnTo>
                    <a:lnTo>
                      <a:pt x="87" y="81"/>
                    </a:lnTo>
                    <a:lnTo>
                      <a:pt x="86" y="81"/>
                    </a:lnTo>
                    <a:close/>
                    <a:moveTo>
                      <a:pt x="87" y="1"/>
                    </a:move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close/>
                    <a:moveTo>
                      <a:pt x="87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7" y="1"/>
                    </a:lnTo>
                    <a:lnTo>
                      <a:pt x="87" y="2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13"/>
              <p:cNvSpPr>
                <a:spLocks noEditPoints="1"/>
              </p:cNvSpPr>
              <p:nvPr/>
            </p:nvSpPr>
            <p:spPr bwMode="auto">
              <a:xfrm>
                <a:off x="2544" y="2522"/>
                <a:ext cx="709" cy="678"/>
              </a:xfrm>
              <a:custGeom>
                <a:avLst/>
                <a:gdLst>
                  <a:gd name="T0" fmla="*/ 80 w 81"/>
                  <a:gd name="T1" fmla="*/ 0 h 80"/>
                  <a:gd name="T2" fmla="*/ 81 w 81"/>
                  <a:gd name="T3" fmla="*/ 80 h 80"/>
                  <a:gd name="T4" fmla="*/ 80 w 81"/>
                  <a:gd name="T5" fmla="*/ 0 h 80"/>
                  <a:gd name="T6" fmla="*/ 81 w 81"/>
                  <a:gd name="T7" fmla="*/ 0 h 80"/>
                  <a:gd name="T8" fmla="*/ 80 w 81"/>
                  <a:gd name="T9" fmla="*/ 1 h 80"/>
                  <a:gd name="T10" fmla="*/ 1 w 81"/>
                  <a:gd name="T11" fmla="*/ 0 h 80"/>
                  <a:gd name="T12" fmla="*/ 80 w 81"/>
                  <a:gd name="T13" fmla="*/ 1 h 80"/>
                  <a:gd name="T14" fmla="*/ 0 w 81"/>
                  <a:gd name="T15" fmla="*/ 0 h 80"/>
                  <a:gd name="T16" fmla="*/ 1 w 81"/>
                  <a:gd name="T17" fmla="*/ 0 h 80"/>
                  <a:gd name="T18" fmla="*/ 1 w 81"/>
                  <a:gd name="T19" fmla="*/ 0 h 80"/>
                  <a:gd name="T20" fmla="*/ 0 w 81"/>
                  <a:gd name="T21" fmla="*/ 48 h 80"/>
                  <a:gd name="T22" fmla="*/ 1 w 81"/>
                  <a:gd name="T23" fmla="*/ 0 h 80"/>
                  <a:gd name="T24" fmla="*/ 0 w 81"/>
                  <a:gd name="T25" fmla="*/ 48 h 80"/>
                  <a:gd name="T26" fmla="*/ 1 w 81"/>
                  <a:gd name="T27" fmla="*/ 48 h 80"/>
                  <a:gd name="T28" fmla="*/ 1 w 81"/>
                  <a:gd name="T29" fmla="*/ 47 h 80"/>
                  <a:gd name="T30" fmla="*/ 1 w 81"/>
                  <a:gd name="T31" fmla="*/ 49 h 80"/>
                  <a:gd name="T32" fmla="*/ 1 w 81"/>
                  <a:gd name="T33" fmla="*/ 47 h 80"/>
                  <a:gd name="T34" fmla="*/ 1 w 81"/>
                  <a:gd name="T35" fmla="*/ 47 h 80"/>
                  <a:gd name="T36" fmla="*/ 1 w 81"/>
                  <a:gd name="T37" fmla="*/ 47 h 80"/>
                  <a:gd name="T38" fmla="*/ 10 w 81"/>
                  <a:gd name="T39" fmla="*/ 49 h 80"/>
                  <a:gd name="T40" fmla="*/ 1 w 81"/>
                  <a:gd name="T41" fmla="*/ 49 h 80"/>
                  <a:gd name="T42" fmla="*/ 10 w 81"/>
                  <a:gd name="T43" fmla="*/ 49 h 80"/>
                  <a:gd name="T44" fmla="*/ 17 w 81"/>
                  <a:gd name="T45" fmla="*/ 52 h 80"/>
                  <a:gd name="T46" fmla="*/ 10 w 81"/>
                  <a:gd name="T47" fmla="*/ 49 h 80"/>
                  <a:gd name="T48" fmla="*/ 48 w 81"/>
                  <a:gd name="T49" fmla="*/ 80 h 80"/>
                  <a:gd name="T50" fmla="*/ 17 w 81"/>
                  <a:gd name="T51" fmla="*/ 52 h 80"/>
                  <a:gd name="T52" fmla="*/ 47 w 81"/>
                  <a:gd name="T53" fmla="*/ 80 h 80"/>
                  <a:gd name="T54" fmla="*/ 47 w 81"/>
                  <a:gd name="T55" fmla="*/ 80 h 80"/>
                  <a:gd name="T56" fmla="*/ 47 w 81"/>
                  <a:gd name="T57" fmla="*/ 79 h 80"/>
                  <a:gd name="T58" fmla="*/ 81 w 81"/>
                  <a:gd name="T59" fmla="*/ 80 h 80"/>
                  <a:gd name="T60" fmla="*/ 47 w 81"/>
                  <a:gd name="T61" fmla="*/ 79 h 80"/>
                  <a:gd name="T62" fmla="*/ 81 w 81"/>
                  <a:gd name="T63" fmla="*/ 80 h 80"/>
                  <a:gd name="T64" fmla="*/ 81 w 81"/>
                  <a:gd name="T6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80">
                    <a:moveTo>
                      <a:pt x="80" y="80"/>
                    </a:moveTo>
                    <a:lnTo>
                      <a:pt x="80" y="0"/>
                    </a:lnTo>
                    <a:lnTo>
                      <a:pt x="81" y="0"/>
                    </a:lnTo>
                    <a:lnTo>
                      <a:pt x="81" y="80"/>
                    </a:lnTo>
                    <a:lnTo>
                      <a:pt x="80" y="80"/>
                    </a:lnTo>
                    <a:close/>
                    <a:moveTo>
                      <a:pt x="80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80" y="0"/>
                    </a:lnTo>
                    <a:close/>
                    <a:moveTo>
                      <a:pt x="8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0" y="0"/>
                    </a:lnTo>
                    <a:lnTo>
                      <a:pt x="80" y="1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" y="48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1" y="49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49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8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cubicBezTo>
                      <a:pt x="4" y="48"/>
                      <a:pt x="7" y="48"/>
                      <a:pt x="10" y="49"/>
                    </a:cubicBezTo>
                    <a:lnTo>
                      <a:pt x="9" y="50"/>
                    </a:lnTo>
                    <a:cubicBezTo>
                      <a:pt x="7" y="49"/>
                      <a:pt x="4" y="49"/>
                      <a:pt x="1" y="49"/>
                    </a:cubicBezTo>
                    <a:lnTo>
                      <a:pt x="1" y="47"/>
                    </a:lnTo>
                    <a:close/>
                    <a:moveTo>
                      <a:pt x="10" y="49"/>
                    </a:moveTo>
                    <a:cubicBezTo>
                      <a:pt x="12" y="49"/>
                      <a:pt x="15" y="50"/>
                      <a:pt x="18" y="51"/>
                    </a:cubicBezTo>
                    <a:lnTo>
                      <a:pt x="17" y="52"/>
                    </a:lnTo>
                    <a:cubicBezTo>
                      <a:pt x="15" y="51"/>
                      <a:pt x="12" y="51"/>
                      <a:pt x="9" y="50"/>
                    </a:cubicBezTo>
                    <a:lnTo>
                      <a:pt x="10" y="49"/>
                    </a:lnTo>
                    <a:close/>
                    <a:moveTo>
                      <a:pt x="18" y="51"/>
                    </a:moveTo>
                    <a:cubicBezTo>
                      <a:pt x="31" y="56"/>
                      <a:pt x="42" y="66"/>
                      <a:pt x="48" y="80"/>
                    </a:cubicBezTo>
                    <a:lnTo>
                      <a:pt x="47" y="80"/>
                    </a:lnTo>
                    <a:cubicBezTo>
                      <a:pt x="41" y="66"/>
                      <a:pt x="31" y="57"/>
                      <a:pt x="17" y="52"/>
                    </a:cubicBezTo>
                    <a:lnTo>
                      <a:pt x="18" y="51"/>
                    </a:lnTo>
                    <a:close/>
                    <a:moveTo>
                      <a:pt x="47" y="80"/>
                    </a:moveTo>
                    <a:lnTo>
                      <a:pt x="47" y="80"/>
                    </a:lnTo>
                    <a:lnTo>
                      <a:pt x="47" y="80"/>
                    </a:lnTo>
                    <a:lnTo>
                      <a:pt x="47" y="80"/>
                    </a:lnTo>
                    <a:close/>
                    <a:moveTo>
                      <a:pt x="47" y="79"/>
                    </a:moveTo>
                    <a:lnTo>
                      <a:pt x="81" y="79"/>
                    </a:lnTo>
                    <a:lnTo>
                      <a:pt x="81" y="80"/>
                    </a:lnTo>
                    <a:lnTo>
                      <a:pt x="47" y="80"/>
                    </a:lnTo>
                    <a:lnTo>
                      <a:pt x="47" y="79"/>
                    </a:lnTo>
                    <a:close/>
                    <a:moveTo>
                      <a:pt x="81" y="80"/>
                    </a:moveTo>
                    <a:lnTo>
                      <a:pt x="81" y="80"/>
                    </a:lnTo>
                    <a:lnTo>
                      <a:pt x="81" y="80"/>
                    </a:lnTo>
                    <a:lnTo>
                      <a:pt x="81" y="80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14"/>
              <p:cNvSpPr>
                <a:spLocks/>
              </p:cNvSpPr>
              <p:nvPr/>
            </p:nvSpPr>
            <p:spPr bwMode="auto">
              <a:xfrm>
                <a:off x="5034" y="2640"/>
                <a:ext cx="208" cy="336"/>
              </a:xfrm>
              <a:custGeom>
                <a:avLst/>
                <a:gdLst>
                  <a:gd name="T0" fmla="*/ 5 w 10"/>
                  <a:gd name="T1" fmla="*/ 10 h 19"/>
                  <a:gd name="T2" fmla="*/ 0 w 10"/>
                  <a:gd name="T3" fmla="*/ 0 h 19"/>
                  <a:gd name="T4" fmla="*/ 10 w 10"/>
                  <a:gd name="T5" fmla="*/ 13 h 19"/>
                  <a:gd name="T6" fmla="*/ 9 w 10"/>
                  <a:gd name="T7" fmla="*/ 19 h 19"/>
                  <a:gd name="T8" fmla="*/ 5 w 10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5" y="10"/>
                    </a:moveTo>
                    <a:lnTo>
                      <a:pt x="0" y="0"/>
                    </a:lnTo>
                    <a:cubicBezTo>
                      <a:pt x="6" y="2"/>
                      <a:pt x="10" y="7"/>
                      <a:pt x="10" y="13"/>
                    </a:cubicBezTo>
                    <a:cubicBezTo>
                      <a:pt x="10" y="15"/>
                      <a:pt x="10" y="17"/>
                      <a:pt x="9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15"/>
              <p:cNvSpPr>
                <a:spLocks/>
              </p:cNvSpPr>
              <p:nvPr/>
            </p:nvSpPr>
            <p:spPr bwMode="auto">
              <a:xfrm>
                <a:off x="1344" y="2448"/>
                <a:ext cx="99" cy="192"/>
              </a:xfrm>
              <a:custGeom>
                <a:avLst/>
                <a:gdLst>
                  <a:gd name="T0" fmla="*/ 5 w 10"/>
                  <a:gd name="T1" fmla="*/ 10 h 19"/>
                  <a:gd name="T2" fmla="*/ 10 w 10"/>
                  <a:gd name="T3" fmla="*/ 0 h 19"/>
                  <a:gd name="T4" fmla="*/ 0 w 10"/>
                  <a:gd name="T5" fmla="*/ 13 h 19"/>
                  <a:gd name="T6" fmla="*/ 2 w 10"/>
                  <a:gd name="T7" fmla="*/ 19 h 19"/>
                  <a:gd name="T8" fmla="*/ 5 w 10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5" y="10"/>
                    </a:moveTo>
                    <a:lnTo>
                      <a:pt x="10" y="0"/>
                    </a:lnTo>
                    <a:cubicBezTo>
                      <a:pt x="4" y="2"/>
                      <a:pt x="0" y="7"/>
                      <a:pt x="0" y="13"/>
                    </a:cubicBezTo>
                    <a:cubicBezTo>
                      <a:pt x="0" y="15"/>
                      <a:pt x="1" y="17"/>
                      <a:pt x="2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Oval 16"/>
              <p:cNvSpPr>
                <a:spLocks noChangeArrowheads="1"/>
              </p:cNvSpPr>
              <p:nvPr/>
            </p:nvSpPr>
            <p:spPr bwMode="auto">
              <a:xfrm>
                <a:off x="1964" y="2592"/>
                <a:ext cx="114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Oval 17"/>
              <p:cNvSpPr>
                <a:spLocks noChangeArrowheads="1"/>
              </p:cNvSpPr>
              <p:nvPr/>
            </p:nvSpPr>
            <p:spPr bwMode="auto">
              <a:xfrm>
                <a:off x="4556" y="2592"/>
                <a:ext cx="123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AutoShape 18"/>
            <p:cNvSpPr>
              <a:spLocks noChangeArrowheads="1"/>
            </p:cNvSpPr>
            <p:nvPr/>
          </p:nvSpPr>
          <p:spPr bwMode="auto">
            <a:xfrm>
              <a:off x="2146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>
                <a:solidFill>
                  <a:srgbClr val="000000"/>
                </a:solidFill>
              </a:endParaRPr>
            </a:p>
          </p:txBody>
        </p:sp>
        <p:sp>
          <p:nvSpPr>
            <p:cNvPr id="49" name="AutoShape 19"/>
            <p:cNvSpPr>
              <a:spLocks noChangeArrowheads="1"/>
            </p:cNvSpPr>
            <p:nvPr/>
          </p:nvSpPr>
          <p:spPr bwMode="auto">
            <a:xfrm>
              <a:off x="4210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5"/>
          <p:cNvGrpSpPr>
            <a:grpSpLocks/>
          </p:cNvGrpSpPr>
          <p:nvPr/>
        </p:nvGrpSpPr>
        <p:grpSpPr bwMode="auto">
          <a:xfrm>
            <a:off x="6072622" y="1238110"/>
            <a:ext cx="1865127" cy="977462"/>
            <a:chOff x="1218" y="1584"/>
            <a:chExt cx="4061" cy="2204"/>
          </a:xfrm>
        </p:grpSpPr>
        <p:grpSp>
          <p:nvGrpSpPr>
            <p:cNvPr id="62" name="Group 6"/>
            <p:cNvGrpSpPr>
              <a:grpSpLocks/>
            </p:cNvGrpSpPr>
            <p:nvPr/>
          </p:nvGrpSpPr>
          <p:grpSpPr bwMode="auto">
            <a:xfrm>
              <a:off x="1218" y="1584"/>
              <a:ext cx="4061" cy="2204"/>
              <a:chOff x="1218" y="1584"/>
              <a:chExt cx="4061" cy="2204"/>
            </a:xfrm>
          </p:grpSpPr>
          <p:sp>
            <p:nvSpPr>
              <p:cNvPr id="65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474" y="1691"/>
                <a:ext cx="3758" cy="2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1218" y="1584"/>
                <a:ext cx="4061" cy="1819"/>
              </a:xfrm>
              <a:custGeom>
                <a:avLst/>
                <a:gdLst>
                  <a:gd name="T0" fmla="*/ 21 w 441"/>
                  <a:gd name="T1" fmla="*/ 98 h 202"/>
                  <a:gd name="T2" fmla="*/ 96 w 441"/>
                  <a:gd name="T3" fmla="*/ 86 h 202"/>
                  <a:gd name="T4" fmla="*/ 137 w 441"/>
                  <a:gd name="T5" fmla="*/ 5 h 202"/>
                  <a:gd name="T6" fmla="*/ 250 w 441"/>
                  <a:gd name="T7" fmla="*/ 5 h 202"/>
                  <a:gd name="T8" fmla="*/ 322 w 441"/>
                  <a:gd name="T9" fmla="*/ 86 h 202"/>
                  <a:gd name="T10" fmla="*/ 421 w 441"/>
                  <a:gd name="T11" fmla="*/ 119 h 202"/>
                  <a:gd name="T12" fmla="*/ 416 w 441"/>
                  <a:gd name="T13" fmla="*/ 202 h 202"/>
                  <a:gd name="T14" fmla="*/ 16 w 441"/>
                  <a:gd name="T15" fmla="*/ 202 h 202"/>
                  <a:gd name="T16" fmla="*/ 21 w 441"/>
                  <a:gd name="T17" fmla="*/ 9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202">
                    <a:moveTo>
                      <a:pt x="21" y="98"/>
                    </a:moveTo>
                    <a:cubicBezTo>
                      <a:pt x="46" y="89"/>
                      <a:pt x="67" y="86"/>
                      <a:pt x="96" y="86"/>
                    </a:cubicBezTo>
                    <a:cubicBezTo>
                      <a:pt x="100" y="55"/>
                      <a:pt x="114" y="27"/>
                      <a:pt x="137" y="5"/>
                    </a:cubicBezTo>
                    <a:cubicBezTo>
                      <a:pt x="175" y="1"/>
                      <a:pt x="212" y="0"/>
                      <a:pt x="250" y="5"/>
                    </a:cubicBezTo>
                    <a:cubicBezTo>
                      <a:pt x="279" y="29"/>
                      <a:pt x="311" y="56"/>
                      <a:pt x="322" y="86"/>
                    </a:cubicBezTo>
                    <a:cubicBezTo>
                      <a:pt x="368" y="92"/>
                      <a:pt x="397" y="107"/>
                      <a:pt x="421" y="119"/>
                    </a:cubicBezTo>
                    <a:cubicBezTo>
                      <a:pt x="441" y="157"/>
                      <a:pt x="436" y="166"/>
                      <a:pt x="416" y="202"/>
                    </a:cubicBezTo>
                    <a:lnTo>
                      <a:pt x="16" y="202"/>
                    </a:lnTo>
                    <a:cubicBezTo>
                      <a:pt x="8" y="168"/>
                      <a:pt x="0" y="129"/>
                      <a:pt x="21" y="98"/>
                    </a:cubicBez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Oval 9"/>
              <p:cNvSpPr>
                <a:spLocks noChangeArrowheads="1"/>
              </p:cNvSpPr>
              <p:nvPr/>
            </p:nvSpPr>
            <p:spPr bwMode="auto">
              <a:xfrm>
                <a:off x="4058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Oval 10"/>
              <p:cNvSpPr>
                <a:spLocks noChangeArrowheads="1"/>
              </p:cNvSpPr>
              <p:nvPr/>
            </p:nvSpPr>
            <p:spPr bwMode="auto">
              <a:xfrm>
                <a:off x="1994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Freeform 11"/>
              <p:cNvSpPr>
                <a:spLocks noEditPoints="1"/>
              </p:cNvSpPr>
              <p:nvPr/>
            </p:nvSpPr>
            <p:spPr bwMode="auto">
              <a:xfrm>
                <a:off x="2296" y="1728"/>
                <a:ext cx="1813" cy="624"/>
              </a:xfrm>
              <a:custGeom>
                <a:avLst/>
                <a:gdLst>
                  <a:gd name="T0" fmla="*/ 81 w 183"/>
                  <a:gd name="T1" fmla="*/ 68 h 68"/>
                  <a:gd name="T2" fmla="*/ 82 w 183"/>
                  <a:gd name="T3" fmla="*/ 0 h 68"/>
                  <a:gd name="T4" fmla="*/ 28 w 183"/>
                  <a:gd name="T5" fmla="*/ 8 h 68"/>
                  <a:gd name="T6" fmla="*/ 0 w 183"/>
                  <a:gd name="T7" fmla="*/ 68 h 68"/>
                  <a:gd name="T8" fmla="*/ 81 w 183"/>
                  <a:gd name="T9" fmla="*/ 68 h 68"/>
                  <a:gd name="T10" fmla="*/ 98 w 183"/>
                  <a:gd name="T11" fmla="*/ 1 h 68"/>
                  <a:gd name="T12" fmla="*/ 98 w 183"/>
                  <a:gd name="T13" fmla="*/ 68 h 68"/>
                  <a:gd name="T14" fmla="*/ 183 w 183"/>
                  <a:gd name="T15" fmla="*/ 67 h 68"/>
                  <a:gd name="T16" fmla="*/ 123 w 183"/>
                  <a:gd name="T17" fmla="*/ 5 h 68"/>
                  <a:gd name="T18" fmla="*/ 98 w 183"/>
                  <a:gd name="T19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3" h="68">
                    <a:moveTo>
                      <a:pt x="81" y="68"/>
                    </a:moveTo>
                    <a:lnTo>
                      <a:pt x="82" y="0"/>
                    </a:lnTo>
                    <a:cubicBezTo>
                      <a:pt x="51" y="1"/>
                      <a:pt x="42" y="2"/>
                      <a:pt x="28" y="8"/>
                    </a:cubicBezTo>
                    <a:cubicBezTo>
                      <a:pt x="13" y="22"/>
                      <a:pt x="1" y="43"/>
                      <a:pt x="0" y="68"/>
                    </a:cubicBezTo>
                    <a:lnTo>
                      <a:pt x="81" y="68"/>
                    </a:lnTo>
                    <a:close/>
                    <a:moveTo>
                      <a:pt x="98" y="1"/>
                    </a:moveTo>
                    <a:lnTo>
                      <a:pt x="98" y="68"/>
                    </a:lnTo>
                    <a:lnTo>
                      <a:pt x="183" y="67"/>
                    </a:lnTo>
                    <a:cubicBezTo>
                      <a:pt x="169" y="43"/>
                      <a:pt x="149" y="23"/>
                      <a:pt x="123" y="5"/>
                    </a:cubicBez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12"/>
              <p:cNvSpPr>
                <a:spLocks noEditPoints="1"/>
              </p:cNvSpPr>
              <p:nvPr/>
            </p:nvSpPr>
            <p:spPr bwMode="auto">
              <a:xfrm>
                <a:off x="3356" y="2513"/>
                <a:ext cx="761" cy="687"/>
              </a:xfrm>
              <a:custGeom>
                <a:avLst/>
                <a:gdLst>
                  <a:gd name="T0" fmla="*/ 1 w 87"/>
                  <a:gd name="T1" fmla="*/ 1 h 81"/>
                  <a:gd name="T2" fmla="*/ 2 w 87"/>
                  <a:gd name="T3" fmla="*/ 81 h 81"/>
                  <a:gd name="T4" fmla="*/ 1 w 87"/>
                  <a:gd name="T5" fmla="*/ 81 h 81"/>
                  <a:gd name="T6" fmla="*/ 0 w 87"/>
                  <a:gd name="T7" fmla="*/ 1 h 81"/>
                  <a:gd name="T8" fmla="*/ 1 w 87"/>
                  <a:gd name="T9" fmla="*/ 1 h 81"/>
                  <a:gd name="T10" fmla="*/ 1 w 87"/>
                  <a:gd name="T11" fmla="*/ 81 h 81"/>
                  <a:gd name="T12" fmla="*/ 1 w 87"/>
                  <a:gd name="T13" fmla="*/ 81 h 81"/>
                  <a:gd name="T14" fmla="*/ 1 w 87"/>
                  <a:gd name="T15" fmla="*/ 81 h 81"/>
                  <a:gd name="T16" fmla="*/ 1 w 87"/>
                  <a:gd name="T17" fmla="*/ 81 h 81"/>
                  <a:gd name="T18" fmla="*/ 1 w 87"/>
                  <a:gd name="T19" fmla="*/ 80 h 81"/>
                  <a:gd name="T20" fmla="*/ 86 w 87"/>
                  <a:gd name="T21" fmla="*/ 80 h 81"/>
                  <a:gd name="T22" fmla="*/ 86 w 87"/>
                  <a:gd name="T23" fmla="*/ 81 h 81"/>
                  <a:gd name="T24" fmla="*/ 1 w 87"/>
                  <a:gd name="T25" fmla="*/ 81 h 81"/>
                  <a:gd name="T26" fmla="*/ 1 w 87"/>
                  <a:gd name="T27" fmla="*/ 80 h 81"/>
                  <a:gd name="T28" fmla="*/ 87 w 87"/>
                  <a:gd name="T29" fmla="*/ 81 h 81"/>
                  <a:gd name="T30" fmla="*/ 87 w 87"/>
                  <a:gd name="T31" fmla="*/ 81 h 81"/>
                  <a:gd name="T32" fmla="*/ 86 w 87"/>
                  <a:gd name="T33" fmla="*/ 81 h 81"/>
                  <a:gd name="T34" fmla="*/ 86 w 87"/>
                  <a:gd name="T35" fmla="*/ 81 h 81"/>
                  <a:gd name="T36" fmla="*/ 87 w 87"/>
                  <a:gd name="T37" fmla="*/ 81 h 81"/>
                  <a:gd name="T38" fmla="*/ 86 w 87"/>
                  <a:gd name="T39" fmla="*/ 81 h 81"/>
                  <a:gd name="T40" fmla="*/ 86 w 87"/>
                  <a:gd name="T41" fmla="*/ 1 h 81"/>
                  <a:gd name="T42" fmla="*/ 87 w 87"/>
                  <a:gd name="T43" fmla="*/ 1 h 81"/>
                  <a:gd name="T44" fmla="*/ 87 w 87"/>
                  <a:gd name="T45" fmla="*/ 81 h 81"/>
                  <a:gd name="T46" fmla="*/ 86 w 87"/>
                  <a:gd name="T47" fmla="*/ 81 h 81"/>
                  <a:gd name="T48" fmla="*/ 87 w 87"/>
                  <a:gd name="T49" fmla="*/ 1 h 81"/>
                  <a:gd name="T50" fmla="*/ 87 w 87"/>
                  <a:gd name="T51" fmla="*/ 1 h 81"/>
                  <a:gd name="T52" fmla="*/ 87 w 87"/>
                  <a:gd name="T53" fmla="*/ 1 h 81"/>
                  <a:gd name="T54" fmla="*/ 87 w 87"/>
                  <a:gd name="T55" fmla="*/ 1 h 81"/>
                  <a:gd name="T56" fmla="*/ 87 w 87"/>
                  <a:gd name="T57" fmla="*/ 2 h 81"/>
                  <a:gd name="T58" fmla="*/ 1 w 87"/>
                  <a:gd name="T59" fmla="*/ 1 h 81"/>
                  <a:gd name="T60" fmla="*/ 1 w 87"/>
                  <a:gd name="T61" fmla="*/ 0 h 81"/>
                  <a:gd name="T62" fmla="*/ 87 w 87"/>
                  <a:gd name="T63" fmla="*/ 1 h 81"/>
                  <a:gd name="T64" fmla="*/ 87 w 87"/>
                  <a:gd name="T65" fmla="*/ 2 h 81"/>
                  <a:gd name="T66" fmla="*/ 0 w 87"/>
                  <a:gd name="T67" fmla="*/ 1 h 81"/>
                  <a:gd name="T68" fmla="*/ 0 w 87"/>
                  <a:gd name="T69" fmla="*/ 0 h 81"/>
                  <a:gd name="T70" fmla="*/ 1 w 87"/>
                  <a:gd name="T71" fmla="*/ 0 h 81"/>
                  <a:gd name="T72" fmla="*/ 1 w 87"/>
                  <a:gd name="T73" fmla="*/ 1 h 81"/>
                  <a:gd name="T74" fmla="*/ 0 w 87"/>
                  <a:gd name="T75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" h="81">
                    <a:moveTo>
                      <a:pt x="1" y="1"/>
                    </a:moveTo>
                    <a:lnTo>
                      <a:pt x="2" y="81"/>
                    </a:lnTo>
                    <a:lnTo>
                      <a:pt x="1" y="81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  <a:moveTo>
                      <a:pt x="1" y="81"/>
                    </a:moveTo>
                    <a:lnTo>
                      <a:pt x="1" y="81"/>
                    </a:lnTo>
                    <a:lnTo>
                      <a:pt x="1" y="81"/>
                    </a:lnTo>
                    <a:lnTo>
                      <a:pt x="1" y="81"/>
                    </a:lnTo>
                    <a:close/>
                    <a:moveTo>
                      <a:pt x="1" y="80"/>
                    </a:moveTo>
                    <a:lnTo>
                      <a:pt x="86" y="80"/>
                    </a:lnTo>
                    <a:lnTo>
                      <a:pt x="86" y="81"/>
                    </a:lnTo>
                    <a:lnTo>
                      <a:pt x="1" y="81"/>
                    </a:lnTo>
                    <a:lnTo>
                      <a:pt x="1" y="80"/>
                    </a:lnTo>
                    <a:close/>
                    <a:moveTo>
                      <a:pt x="87" y="81"/>
                    </a:moveTo>
                    <a:lnTo>
                      <a:pt x="87" y="81"/>
                    </a:lnTo>
                    <a:lnTo>
                      <a:pt x="86" y="81"/>
                    </a:lnTo>
                    <a:lnTo>
                      <a:pt x="86" y="81"/>
                    </a:lnTo>
                    <a:lnTo>
                      <a:pt x="87" y="81"/>
                    </a:lnTo>
                    <a:close/>
                    <a:moveTo>
                      <a:pt x="86" y="81"/>
                    </a:moveTo>
                    <a:lnTo>
                      <a:pt x="86" y="1"/>
                    </a:lnTo>
                    <a:lnTo>
                      <a:pt x="87" y="1"/>
                    </a:lnTo>
                    <a:lnTo>
                      <a:pt x="87" y="81"/>
                    </a:lnTo>
                    <a:lnTo>
                      <a:pt x="86" y="81"/>
                    </a:lnTo>
                    <a:close/>
                    <a:moveTo>
                      <a:pt x="87" y="1"/>
                    </a:move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close/>
                    <a:moveTo>
                      <a:pt x="87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7" y="1"/>
                    </a:lnTo>
                    <a:lnTo>
                      <a:pt x="87" y="2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2544" y="2522"/>
                <a:ext cx="709" cy="678"/>
              </a:xfrm>
              <a:custGeom>
                <a:avLst/>
                <a:gdLst>
                  <a:gd name="T0" fmla="*/ 80 w 81"/>
                  <a:gd name="T1" fmla="*/ 0 h 80"/>
                  <a:gd name="T2" fmla="*/ 81 w 81"/>
                  <a:gd name="T3" fmla="*/ 80 h 80"/>
                  <a:gd name="T4" fmla="*/ 80 w 81"/>
                  <a:gd name="T5" fmla="*/ 0 h 80"/>
                  <a:gd name="T6" fmla="*/ 81 w 81"/>
                  <a:gd name="T7" fmla="*/ 0 h 80"/>
                  <a:gd name="T8" fmla="*/ 80 w 81"/>
                  <a:gd name="T9" fmla="*/ 1 h 80"/>
                  <a:gd name="T10" fmla="*/ 1 w 81"/>
                  <a:gd name="T11" fmla="*/ 0 h 80"/>
                  <a:gd name="T12" fmla="*/ 80 w 81"/>
                  <a:gd name="T13" fmla="*/ 1 h 80"/>
                  <a:gd name="T14" fmla="*/ 0 w 81"/>
                  <a:gd name="T15" fmla="*/ 0 h 80"/>
                  <a:gd name="T16" fmla="*/ 1 w 81"/>
                  <a:gd name="T17" fmla="*/ 0 h 80"/>
                  <a:gd name="T18" fmla="*/ 1 w 81"/>
                  <a:gd name="T19" fmla="*/ 0 h 80"/>
                  <a:gd name="T20" fmla="*/ 0 w 81"/>
                  <a:gd name="T21" fmla="*/ 48 h 80"/>
                  <a:gd name="T22" fmla="*/ 1 w 81"/>
                  <a:gd name="T23" fmla="*/ 0 h 80"/>
                  <a:gd name="T24" fmla="*/ 0 w 81"/>
                  <a:gd name="T25" fmla="*/ 48 h 80"/>
                  <a:gd name="T26" fmla="*/ 1 w 81"/>
                  <a:gd name="T27" fmla="*/ 48 h 80"/>
                  <a:gd name="T28" fmla="*/ 1 w 81"/>
                  <a:gd name="T29" fmla="*/ 47 h 80"/>
                  <a:gd name="T30" fmla="*/ 1 w 81"/>
                  <a:gd name="T31" fmla="*/ 49 h 80"/>
                  <a:gd name="T32" fmla="*/ 1 w 81"/>
                  <a:gd name="T33" fmla="*/ 47 h 80"/>
                  <a:gd name="T34" fmla="*/ 1 w 81"/>
                  <a:gd name="T35" fmla="*/ 47 h 80"/>
                  <a:gd name="T36" fmla="*/ 1 w 81"/>
                  <a:gd name="T37" fmla="*/ 47 h 80"/>
                  <a:gd name="T38" fmla="*/ 10 w 81"/>
                  <a:gd name="T39" fmla="*/ 49 h 80"/>
                  <a:gd name="T40" fmla="*/ 1 w 81"/>
                  <a:gd name="T41" fmla="*/ 49 h 80"/>
                  <a:gd name="T42" fmla="*/ 10 w 81"/>
                  <a:gd name="T43" fmla="*/ 49 h 80"/>
                  <a:gd name="T44" fmla="*/ 17 w 81"/>
                  <a:gd name="T45" fmla="*/ 52 h 80"/>
                  <a:gd name="T46" fmla="*/ 10 w 81"/>
                  <a:gd name="T47" fmla="*/ 49 h 80"/>
                  <a:gd name="T48" fmla="*/ 48 w 81"/>
                  <a:gd name="T49" fmla="*/ 80 h 80"/>
                  <a:gd name="T50" fmla="*/ 17 w 81"/>
                  <a:gd name="T51" fmla="*/ 52 h 80"/>
                  <a:gd name="T52" fmla="*/ 47 w 81"/>
                  <a:gd name="T53" fmla="*/ 80 h 80"/>
                  <a:gd name="T54" fmla="*/ 47 w 81"/>
                  <a:gd name="T55" fmla="*/ 80 h 80"/>
                  <a:gd name="T56" fmla="*/ 47 w 81"/>
                  <a:gd name="T57" fmla="*/ 79 h 80"/>
                  <a:gd name="T58" fmla="*/ 81 w 81"/>
                  <a:gd name="T59" fmla="*/ 80 h 80"/>
                  <a:gd name="T60" fmla="*/ 47 w 81"/>
                  <a:gd name="T61" fmla="*/ 79 h 80"/>
                  <a:gd name="T62" fmla="*/ 81 w 81"/>
                  <a:gd name="T63" fmla="*/ 80 h 80"/>
                  <a:gd name="T64" fmla="*/ 81 w 81"/>
                  <a:gd name="T6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80">
                    <a:moveTo>
                      <a:pt x="80" y="80"/>
                    </a:moveTo>
                    <a:lnTo>
                      <a:pt x="80" y="0"/>
                    </a:lnTo>
                    <a:lnTo>
                      <a:pt x="81" y="0"/>
                    </a:lnTo>
                    <a:lnTo>
                      <a:pt x="81" y="80"/>
                    </a:lnTo>
                    <a:lnTo>
                      <a:pt x="80" y="80"/>
                    </a:lnTo>
                    <a:close/>
                    <a:moveTo>
                      <a:pt x="80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80" y="0"/>
                    </a:lnTo>
                    <a:close/>
                    <a:moveTo>
                      <a:pt x="8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0" y="0"/>
                    </a:lnTo>
                    <a:lnTo>
                      <a:pt x="80" y="1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" y="48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1" y="49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49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8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cubicBezTo>
                      <a:pt x="4" y="48"/>
                      <a:pt x="7" y="48"/>
                      <a:pt x="10" y="49"/>
                    </a:cubicBezTo>
                    <a:lnTo>
                      <a:pt x="9" y="50"/>
                    </a:lnTo>
                    <a:cubicBezTo>
                      <a:pt x="7" y="49"/>
                      <a:pt x="4" y="49"/>
                      <a:pt x="1" y="49"/>
                    </a:cubicBezTo>
                    <a:lnTo>
                      <a:pt x="1" y="47"/>
                    </a:lnTo>
                    <a:close/>
                    <a:moveTo>
                      <a:pt x="10" y="49"/>
                    </a:moveTo>
                    <a:cubicBezTo>
                      <a:pt x="12" y="49"/>
                      <a:pt x="15" y="50"/>
                      <a:pt x="18" y="51"/>
                    </a:cubicBezTo>
                    <a:lnTo>
                      <a:pt x="17" y="52"/>
                    </a:lnTo>
                    <a:cubicBezTo>
                      <a:pt x="15" y="51"/>
                      <a:pt x="12" y="51"/>
                      <a:pt x="9" y="50"/>
                    </a:cubicBezTo>
                    <a:lnTo>
                      <a:pt x="10" y="49"/>
                    </a:lnTo>
                    <a:close/>
                    <a:moveTo>
                      <a:pt x="18" y="51"/>
                    </a:moveTo>
                    <a:cubicBezTo>
                      <a:pt x="31" y="56"/>
                      <a:pt x="42" y="66"/>
                      <a:pt x="48" y="80"/>
                    </a:cubicBezTo>
                    <a:lnTo>
                      <a:pt x="47" y="80"/>
                    </a:lnTo>
                    <a:cubicBezTo>
                      <a:pt x="41" y="66"/>
                      <a:pt x="31" y="57"/>
                      <a:pt x="17" y="52"/>
                    </a:cubicBezTo>
                    <a:lnTo>
                      <a:pt x="18" y="51"/>
                    </a:lnTo>
                    <a:close/>
                    <a:moveTo>
                      <a:pt x="47" y="80"/>
                    </a:moveTo>
                    <a:lnTo>
                      <a:pt x="47" y="80"/>
                    </a:lnTo>
                    <a:lnTo>
                      <a:pt x="47" y="80"/>
                    </a:lnTo>
                    <a:lnTo>
                      <a:pt x="47" y="80"/>
                    </a:lnTo>
                    <a:close/>
                    <a:moveTo>
                      <a:pt x="47" y="79"/>
                    </a:moveTo>
                    <a:lnTo>
                      <a:pt x="81" y="79"/>
                    </a:lnTo>
                    <a:lnTo>
                      <a:pt x="81" y="80"/>
                    </a:lnTo>
                    <a:lnTo>
                      <a:pt x="47" y="80"/>
                    </a:lnTo>
                    <a:lnTo>
                      <a:pt x="47" y="79"/>
                    </a:lnTo>
                    <a:close/>
                    <a:moveTo>
                      <a:pt x="81" y="80"/>
                    </a:moveTo>
                    <a:lnTo>
                      <a:pt x="81" y="80"/>
                    </a:lnTo>
                    <a:lnTo>
                      <a:pt x="81" y="80"/>
                    </a:lnTo>
                    <a:lnTo>
                      <a:pt x="81" y="80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5034" y="2640"/>
                <a:ext cx="208" cy="336"/>
              </a:xfrm>
              <a:custGeom>
                <a:avLst/>
                <a:gdLst>
                  <a:gd name="T0" fmla="*/ 5 w 10"/>
                  <a:gd name="T1" fmla="*/ 10 h 19"/>
                  <a:gd name="T2" fmla="*/ 0 w 10"/>
                  <a:gd name="T3" fmla="*/ 0 h 19"/>
                  <a:gd name="T4" fmla="*/ 10 w 10"/>
                  <a:gd name="T5" fmla="*/ 13 h 19"/>
                  <a:gd name="T6" fmla="*/ 9 w 10"/>
                  <a:gd name="T7" fmla="*/ 19 h 19"/>
                  <a:gd name="T8" fmla="*/ 5 w 10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5" y="10"/>
                    </a:moveTo>
                    <a:lnTo>
                      <a:pt x="0" y="0"/>
                    </a:lnTo>
                    <a:cubicBezTo>
                      <a:pt x="6" y="2"/>
                      <a:pt x="10" y="7"/>
                      <a:pt x="10" y="13"/>
                    </a:cubicBezTo>
                    <a:cubicBezTo>
                      <a:pt x="10" y="15"/>
                      <a:pt x="10" y="17"/>
                      <a:pt x="9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Freeform 15"/>
              <p:cNvSpPr>
                <a:spLocks/>
              </p:cNvSpPr>
              <p:nvPr/>
            </p:nvSpPr>
            <p:spPr bwMode="auto">
              <a:xfrm>
                <a:off x="1344" y="2448"/>
                <a:ext cx="99" cy="192"/>
              </a:xfrm>
              <a:custGeom>
                <a:avLst/>
                <a:gdLst>
                  <a:gd name="T0" fmla="*/ 5 w 10"/>
                  <a:gd name="T1" fmla="*/ 10 h 19"/>
                  <a:gd name="T2" fmla="*/ 10 w 10"/>
                  <a:gd name="T3" fmla="*/ 0 h 19"/>
                  <a:gd name="T4" fmla="*/ 0 w 10"/>
                  <a:gd name="T5" fmla="*/ 13 h 19"/>
                  <a:gd name="T6" fmla="*/ 2 w 10"/>
                  <a:gd name="T7" fmla="*/ 19 h 19"/>
                  <a:gd name="T8" fmla="*/ 5 w 10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5" y="10"/>
                    </a:moveTo>
                    <a:lnTo>
                      <a:pt x="10" y="0"/>
                    </a:lnTo>
                    <a:cubicBezTo>
                      <a:pt x="4" y="2"/>
                      <a:pt x="0" y="7"/>
                      <a:pt x="0" y="13"/>
                    </a:cubicBezTo>
                    <a:cubicBezTo>
                      <a:pt x="0" y="15"/>
                      <a:pt x="1" y="17"/>
                      <a:pt x="2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Oval 16"/>
              <p:cNvSpPr>
                <a:spLocks noChangeArrowheads="1"/>
              </p:cNvSpPr>
              <p:nvPr/>
            </p:nvSpPr>
            <p:spPr bwMode="auto">
              <a:xfrm>
                <a:off x="1964" y="2592"/>
                <a:ext cx="114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Oval 17"/>
              <p:cNvSpPr>
                <a:spLocks noChangeArrowheads="1"/>
              </p:cNvSpPr>
              <p:nvPr/>
            </p:nvSpPr>
            <p:spPr bwMode="auto">
              <a:xfrm>
                <a:off x="4556" y="2592"/>
                <a:ext cx="123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3" name="AutoShape 18"/>
            <p:cNvSpPr>
              <a:spLocks noChangeArrowheads="1"/>
            </p:cNvSpPr>
            <p:nvPr/>
          </p:nvSpPr>
          <p:spPr bwMode="auto">
            <a:xfrm>
              <a:off x="2146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>
                <a:solidFill>
                  <a:srgbClr val="000000"/>
                </a:solidFill>
              </a:endParaRPr>
            </a:p>
          </p:txBody>
        </p:sp>
        <p:sp>
          <p:nvSpPr>
            <p:cNvPr id="64" name="AutoShape 19"/>
            <p:cNvSpPr>
              <a:spLocks noChangeArrowheads="1"/>
            </p:cNvSpPr>
            <p:nvPr/>
          </p:nvSpPr>
          <p:spPr bwMode="auto">
            <a:xfrm>
              <a:off x="4210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>
                <a:solidFill>
                  <a:srgbClr val="000000"/>
                </a:solidFill>
              </a:endParaRPr>
            </a:p>
          </p:txBody>
        </p:sp>
      </p:grpSp>
      <p:grpSp>
        <p:nvGrpSpPr>
          <p:cNvPr id="91" name="Group 5"/>
          <p:cNvGrpSpPr>
            <a:grpSpLocks/>
          </p:cNvGrpSpPr>
          <p:nvPr/>
        </p:nvGrpSpPr>
        <p:grpSpPr bwMode="auto">
          <a:xfrm>
            <a:off x="6084168" y="260648"/>
            <a:ext cx="1865127" cy="977462"/>
            <a:chOff x="1218" y="1584"/>
            <a:chExt cx="4061" cy="2204"/>
          </a:xfrm>
        </p:grpSpPr>
        <p:grpSp>
          <p:nvGrpSpPr>
            <p:cNvPr id="92" name="Group 6"/>
            <p:cNvGrpSpPr>
              <a:grpSpLocks/>
            </p:cNvGrpSpPr>
            <p:nvPr/>
          </p:nvGrpSpPr>
          <p:grpSpPr bwMode="auto">
            <a:xfrm>
              <a:off x="1218" y="1584"/>
              <a:ext cx="4061" cy="2204"/>
              <a:chOff x="1218" y="1584"/>
              <a:chExt cx="4061" cy="2204"/>
            </a:xfrm>
          </p:grpSpPr>
          <p:sp>
            <p:nvSpPr>
              <p:cNvPr id="95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474" y="1691"/>
                <a:ext cx="3758" cy="2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8"/>
              <p:cNvSpPr>
                <a:spLocks/>
              </p:cNvSpPr>
              <p:nvPr/>
            </p:nvSpPr>
            <p:spPr bwMode="auto">
              <a:xfrm>
                <a:off x="1218" y="1584"/>
                <a:ext cx="4061" cy="1819"/>
              </a:xfrm>
              <a:custGeom>
                <a:avLst/>
                <a:gdLst>
                  <a:gd name="T0" fmla="*/ 21 w 441"/>
                  <a:gd name="T1" fmla="*/ 98 h 202"/>
                  <a:gd name="T2" fmla="*/ 96 w 441"/>
                  <a:gd name="T3" fmla="*/ 86 h 202"/>
                  <a:gd name="T4" fmla="*/ 137 w 441"/>
                  <a:gd name="T5" fmla="*/ 5 h 202"/>
                  <a:gd name="T6" fmla="*/ 250 w 441"/>
                  <a:gd name="T7" fmla="*/ 5 h 202"/>
                  <a:gd name="T8" fmla="*/ 322 w 441"/>
                  <a:gd name="T9" fmla="*/ 86 h 202"/>
                  <a:gd name="T10" fmla="*/ 421 w 441"/>
                  <a:gd name="T11" fmla="*/ 119 h 202"/>
                  <a:gd name="T12" fmla="*/ 416 w 441"/>
                  <a:gd name="T13" fmla="*/ 202 h 202"/>
                  <a:gd name="T14" fmla="*/ 16 w 441"/>
                  <a:gd name="T15" fmla="*/ 202 h 202"/>
                  <a:gd name="T16" fmla="*/ 21 w 441"/>
                  <a:gd name="T17" fmla="*/ 9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202">
                    <a:moveTo>
                      <a:pt x="21" y="98"/>
                    </a:moveTo>
                    <a:cubicBezTo>
                      <a:pt x="46" y="89"/>
                      <a:pt x="67" y="86"/>
                      <a:pt x="96" y="86"/>
                    </a:cubicBezTo>
                    <a:cubicBezTo>
                      <a:pt x="100" y="55"/>
                      <a:pt x="114" y="27"/>
                      <a:pt x="137" y="5"/>
                    </a:cubicBezTo>
                    <a:cubicBezTo>
                      <a:pt x="175" y="1"/>
                      <a:pt x="212" y="0"/>
                      <a:pt x="250" y="5"/>
                    </a:cubicBezTo>
                    <a:cubicBezTo>
                      <a:pt x="279" y="29"/>
                      <a:pt x="311" y="56"/>
                      <a:pt x="322" y="86"/>
                    </a:cubicBezTo>
                    <a:cubicBezTo>
                      <a:pt x="368" y="92"/>
                      <a:pt x="397" y="107"/>
                      <a:pt x="421" y="119"/>
                    </a:cubicBezTo>
                    <a:cubicBezTo>
                      <a:pt x="441" y="157"/>
                      <a:pt x="436" y="166"/>
                      <a:pt x="416" y="202"/>
                    </a:cubicBezTo>
                    <a:lnTo>
                      <a:pt x="16" y="202"/>
                    </a:lnTo>
                    <a:cubicBezTo>
                      <a:pt x="8" y="168"/>
                      <a:pt x="0" y="129"/>
                      <a:pt x="21" y="98"/>
                    </a:cubicBez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Oval 9"/>
              <p:cNvSpPr>
                <a:spLocks noChangeArrowheads="1"/>
              </p:cNvSpPr>
              <p:nvPr/>
            </p:nvSpPr>
            <p:spPr bwMode="auto">
              <a:xfrm>
                <a:off x="4058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Oval 10"/>
              <p:cNvSpPr>
                <a:spLocks noChangeArrowheads="1"/>
              </p:cNvSpPr>
              <p:nvPr/>
            </p:nvSpPr>
            <p:spPr bwMode="auto">
              <a:xfrm>
                <a:off x="1994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Freeform 11"/>
              <p:cNvSpPr>
                <a:spLocks noEditPoints="1"/>
              </p:cNvSpPr>
              <p:nvPr/>
            </p:nvSpPr>
            <p:spPr bwMode="auto">
              <a:xfrm>
                <a:off x="2296" y="1728"/>
                <a:ext cx="1813" cy="624"/>
              </a:xfrm>
              <a:custGeom>
                <a:avLst/>
                <a:gdLst>
                  <a:gd name="T0" fmla="*/ 81 w 183"/>
                  <a:gd name="T1" fmla="*/ 68 h 68"/>
                  <a:gd name="T2" fmla="*/ 82 w 183"/>
                  <a:gd name="T3" fmla="*/ 0 h 68"/>
                  <a:gd name="T4" fmla="*/ 28 w 183"/>
                  <a:gd name="T5" fmla="*/ 8 h 68"/>
                  <a:gd name="T6" fmla="*/ 0 w 183"/>
                  <a:gd name="T7" fmla="*/ 68 h 68"/>
                  <a:gd name="T8" fmla="*/ 81 w 183"/>
                  <a:gd name="T9" fmla="*/ 68 h 68"/>
                  <a:gd name="T10" fmla="*/ 98 w 183"/>
                  <a:gd name="T11" fmla="*/ 1 h 68"/>
                  <a:gd name="T12" fmla="*/ 98 w 183"/>
                  <a:gd name="T13" fmla="*/ 68 h 68"/>
                  <a:gd name="T14" fmla="*/ 183 w 183"/>
                  <a:gd name="T15" fmla="*/ 67 h 68"/>
                  <a:gd name="T16" fmla="*/ 123 w 183"/>
                  <a:gd name="T17" fmla="*/ 5 h 68"/>
                  <a:gd name="T18" fmla="*/ 98 w 183"/>
                  <a:gd name="T19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3" h="68">
                    <a:moveTo>
                      <a:pt x="81" y="68"/>
                    </a:moveTo>
                    <a:lnTo>
                      <a:pt x="82" y="0"/>
                    </a:lnTo>
                    <a:cubicBezTo>
                      <a:pt x="51" y="1"/>
                      <a:pt x="42" y="2"/>
                      <a:pt x="28" y="8"/>
                    </a:cubicBezTo>
                    <a:cubicBezTo>
                      <a:pt x="13" y="22"/>
                      <a:pt x="1" y="43"/>
                      <a:pt x="0" y="68"/>
                    </a:cubicBezTo>
                    <a:lnTo>
                      <a:pt x="81" y="68"/>
                    </a:lnTo>
                    <a:close/>
                    <a:moveTo>
                      <a:pt x="98" y="1"/>
                    </a:moveTo>
                    <a:lnTo>
                      <a:pt x="98" y="68"/>
                    </a:lnTo>
                    <a:lnTo>
                      <a:pt x="183" y="67"/>
                    </a:lnTo>
                    <a:cubicBezTo>
                      <a:pt x="169" y="43"/>
                      <a:pt x="149" y="23"/>
                      <a:pt x="123" y="5"/>
                    </a:cubicBez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12"/>
              <p:cNvSpPr>
                <a:spLocks noEditPoints="1"/>
              </p:cNvSpPr>
              <p:nvPr/>
            </p:nvSpPr>
            <p:spPr bwMode="auto">
              <a:xfrm>
                <a:off x="3356" y="2513"/>
                <a:ext cx="761" cy="687"/>
              </a:xfrm>
              <a:custGeom>
                <a:avLst/>
                <a:gdLst>
                  <a:gd name="T0" fmla="*/ 1 w 87"/>
                  <a:gd name="T1" fmla="*/ 1 h 81"/>
                  <a:gd name="T2" fmla="*/ 2 w 87"/>
                  <a:gd name="T3" fmla="*/ 81 h 81"/>
                  <a:gd name="T4" fmla="*/ 1 w 87"/>
                  <a:gd name="T5" fmla="*/ 81 h 81"/>
                  <a:gd name="T6" fmla="*/ 0 w 87"/>
                  <a:gd name="T7" fmla="*/ 1 h 81"/>
                  <a:gd name="T8" fmla="*/ 1 w 87"/>
                  <a:gd name="T9" fmla="*/ 1 h 81"/>
                  <a:gd name="T10" fmla="*/ 1 w 87"/>
                  <a:gd name="T11" fmla="*/ 81 h 81"/>
                  <a:gd name="T12" fmla="*/ 1 w 87"/>
                  <a:gd name="T13" fmla="*/ 81 h 81"/>
                  <a:gd name="T14" fmla="*/ 1 w 87"/>
                  <a:gd name="T15" fmla="*/ 81 h 81"/>
                  <a:gd name="T16" fmla="*/ 1 w 87"/>
                  <a:gd name="T17" fmla="*/ 81 h 81"/>
                  <a:gd name="T18" fmla="*/ 1 w 87"/>
                  <a:gd name="T19" fmla="*/ 80 h 81"/>
                  <a:gd name="T20" fmla="*/ 86 w 87"/>
                  <a:gd name="T21" fmla="*/ 80 h 81"/>
                  <a:gd name="T22" fmla="*/ 86 w 87"/>
                  <a:gd name="T23" fmla="*/ 81 h 81"/>
                  <a:gd name="T24" fmla="*/ 1 w 87"/>
                  <a:gd name="T25" fmla="*/ 81 h 81"/>
                  <a:gd name="T26" fmla="*/ 1 w 87"/>
                  <a:gd name="T27" fmla="*/ 80 h 81"/>
                  <a:gd name="T28" fmla="*/ 87 w 87"/>
                  <a:gd name="T29" fmla="*/ 81 h 81"/>
                  <a:gd name="T30" fmla="*/ 87 w 87"/>
                  <a:gd name="T31" fmla="*/ 81 h 81"/>
                  <a:gd name="T32" fmla="*/ 86 w 87"/>
                  <a:gd name="T33" fmla="*/ 81 h 81"/>
                  <a:gd name="T34" fmla="*/ 86 w 87"/>
                  <a:gd name="T35" fmla="*/ 81 h 81"/>
                  <a:gd name="T36" fmla="*/ 87 w 87"/>
                  <a:gd name="T37" fmla="*/ 81 h 81"/>
                  <a:gd name="T38" fmla="*/ 86 w 87"/>
                  <a:gd name="T39" fmla="*/ 81 h 81"/>
                  <a:gd name="T40" fmla="*/ 86 w 87"/>
                  <a:gd name="T41" fmla="*/ 1 h 81"/>
                  <a:gd name="T42" fmla="*/ 87 w 87"/>
                  <a:gd name="T43" fmla="*/ 1 h 81"/>
                  <a:gd name="T44" fmla="*/ 87 w 87"/>
                  <a:gd name="T45" fmla="*/ 81 h 81"/>
                  <a:gd name="T46" fmla="*/ 86 w 87"/>
                  <a:gd name="T47" fmla="*/ 81 h 81"/>
                  <a:gd name="T48" fmla="*/ 87 w 87"/>
                  <a:gd name="T49" fmla="*/ 1 h 81"/>
                  <a:gd name="T50" fmla="*/ 87 w 87"/>
                  <a:gd name="T51" fmla="*/ 1 h 81"/>
                  <a:gd name="T52" fmla="*/ 87 w 87"/>
                  <a:gd name="T53" fmla="*/ 1 h 81"/>
                  <a:gd name="T54" fmla="*/ 87 w 87"/>
                  <a:gd name="T55" fmla="*/ 1 h 81"/>
                  <a:gd name="T56" fmla="*/ 87 w 87"/>
                  <a:gd name="T57" fmla="*/ 2 h 81"/>
                  <a:gd name="T58" fmla="*/ 1 w 87"/>
                  <a:gd name="T59" fmla="*/ 1 h 81"/>
                  <a:gd name="T60" fmla="*/ 1 w 87"/>
                  <a:gd name="T61" fmla="*/ 0 h 81"/>
                  <a:gd name="T62" fmla="*/ 87 w 87"/>
                  <a:gd name="T63" fmla="*/ 1 h 81"/>
                  <a:gd name="T64" fmla="*/ 87 w 87"/>
                  <a:gd name="T65" fmla="*/ 2 h 81"/>
                  <a:gd name="T66" fmla="*/ 0 w 87"/>
                  <a:gd name="T67" fmla="*/ 1 h 81"/>
                  <a:gd name="T68" fmla="*/ 0 w 87"/>
                  <a:gd name="T69" fmla="*/ 0 h 81"/>
                  <a:gd name="T70" fmla="*/ 1 w 87"/>
                  <a:gd name="T71" fmla="*/ 0 h 81"/>
                  <a:gd name="T72" fmla="*/ 1 w 87"/>
                  <a:gd name="T73" fmla="*/ 1 h 81"/>
                  <a:gd name="T74" fmla="*/ 0 w 87"/>
                  <a:gd name="T75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" h="81">
                    <a:moveTo>
                      <a:pt x="1" y="1"/>
                    </a:moveTo>
                    <a:lnTo>
                      <a:pt x="2" y="81"/>
                    </a:lnTo>
                    <a:lnTo>
                      <a:pt x="1" y="81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  <a:moveTo>
                      <a:pt x="1" y="81"/>
                    </a:moveTo>
                    <a:lnTo>
                      <a:pt x="1" y="81"/>
                    </a:lnTo>
                    <a:lnTo>
                      <a:pt x="1" y="81"/>
                    </a:lnTo>
                    <a:lnTo>
                      <a:pt x="1" y="81"/>
                    </a:lnTo>
                    <a:close/>
                    <a:moveTo>
                      <a:pt x="1" y="80"/>
                    </a:moveTo>
                    <a:lnTo>
                      <a:pt x="86" y="80"/>
                    </a:lnTo>
                    <a:lnTo>
                      <a:pt x="86" y="81"/>
                    </a:lnTo>
                    <a:lnTo>
                      <a:pt x="1" y="81"/>
                    </a:lnTo>
                    <a:lnTo>
                      <a:pt x="1" y="80"/>
                    </a:lnTo>
                    <a:close/>
                    <a:moveTo>
                      <a:pt x="87" y="81"/>
                    </a:moveTo>
                    <a:lnTo>
                      <a:pt x="87" y="81"/>
                    </a:lnTo>
                    <a:lnTo>
                      <a:pt x="86" y="81"/>
                    </a:lnTo>
                    <a:lnTo>
                      <a:pt x="86" y="81"/>
                    </a:lnTo>
                    <a:lnTo>
                      <a:pt x="87" y="81"/>
                    </a:lnTo>
                    <a:close/>
                    <a:moveTo>
                      <a:pt x="86" y="81"/>
                    </a:moveTo>
                    <a:lnTo>
                      <a:pt x="86" y="1"/>
                    </a:lnTo>
                    <a:lnTo>
                      <a:pt x="87" y="1"/>
                    </a:lnTo>
                    <a:lnTo>
                      <a:pt x="87" y="81"/>
                    </a:lnTo>
                    <a:lnTo>
                      <a:pt x="86" y="81"/>
                    </a:lnTo>
                    <a:close/>
                    <a:moveTo>
                      <a:pt x="87" y="1"/>
                    </a:move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close/>
                    <a:moveTo>
                      <a:pt x="87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7" y="1"/>
                    </a:lnTo>
                    <a:lnTo>
                      <a:pt x="87" y="2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Freeform 13"/>
              <p:cNvSpPr>
                <a:spLocks noEditPoints="1"/>
              </p:cNvSpPr>
              <p:nvPr/>
            </p:nvSpPr>
            <p:spPr bwMode="auto">
              <a:xfrm>
                <a:off x="2544" y="2522"/>
                <a:ext cx="709" cy="678"/>
              </a:xfrm>
              <a:custGeom>
                <a:avLst/>
                <a:gdLst>
                  <a:gd name="T0" fmla="*/ 80 w 81"/>
                  <a:gd name="T1" fmla="*/ 0 h 80"/>
                  <a:gd name="T2" fmla="*/ 81 w 81"/>
                  <a:gd name="T3" fmla="*/ 80 h 80"/>
                  <a:gd name="T4" fmla="*/ 80 w 81"/>
                  <a:gd name="T5" fmla="*/ 0 h 80"/>
                  <a:gd name="T6" fmla="*/ 81 w 81"/>
                  <a:gd name="T7" fmla="*/ 0 h 80"/>
                  <a:gd name="T8" fmla="*/ 80 w 81"/>
                  <a:gd name="T9" fmla="*/ 1 h 80"/>
                  <a:gd name="T10" fmla="*/ 1 w 81"/>
                  <a:gd name="T11" fmla="*/ 0 h 80"/>
                  <a:gd name="T12" fmla="*/ 80 w 81"/>
                  <a:gd name="T13" fmla="*/ 1 h 80"/>
                  <a:gd name="T14" fmla="*/ 0 w 81"/>
                  <a:gd name="T15" fmla="*/ 0 h 80"/>
                  <a:gd name="T16" fmla="*/ 1 w 81"/>
                  <a:gd name="T17" fmla="*/ 0 h 80"/>
                  <a:gd name="T18" fmla="*/ 1 w 81"/>
                  <a:gd name="T19" fmla="*/ 0 h 80"/>
                  <a:gd name="T20" fmla="*/ 0 w 81"/>
                  <a:gd name="T21" fmla="*/ 48 h 80"/>
                  <a:gd name="T22" fmla="*/ 1 w 81"/>
                  <a:gd name="T23" fmla="*/ 0 h 80"/>
                  <a:gd name="T24" fmla="*/ 0 w 81"/>
                  <a:gd name="T25" fmla="*/ 48 h 80"/>
                  <a:gd name="T26" fmla="*/ 1 w 81"/>
                  <a:gd name="T27" fmla="*/ 48 h 80"/>
                  <a:gd name="T28" fmla="*/ 1 w 81"/>
                  <a:gd name="T29" fmla="*/ 47 h 80"/>
                  <a:gd name="T30" fmla="*/ 1 w 81"/>
                  <a:gd name="T31" fmla="*/ 49 h 80"/>
                  <a:gd name="T32" fmla="*/ 1 w 81"/>
                  <a:gd name="T33" fmla="*/ 47 h 80"/>
                  <a:gd name="T34" fmla="*/ 1 w 81"/>
                  <a:gd name="T35" fmla="*/ 47 h 80"/>
                  <a:gd name="T36" fmla="*/ 1 w 81"/>
                  <a:gd name="T37" fmla="*/ 47 h 80"/>
                  <a:gd name="T38" fmla="*/ 10 w 81"/>
                  <a:gd name="T39" fmla="*/ 49 h 80"/>
                  <a:gd name="T40" fmla="*/ 1 w 81"/>
                  <a:gd name="T41" fmla="*/ 49 h 80"/>
                  <a:gd name="T42" fmla="*/ 10 w 81"/>
                  <a:gd name="T43" fmla="*/ 49 h 80"/>
                  <a:gd name="T44" fmla="*/ 17 w 81"/>
                  <a:gd name="T45" fmla="*/ 52 h 80"/>
                  <a:gd name="T46" fmla="*/ 10 w 81"/>
                  <a:gd name="T47" fmla="*/ 49 h 80"/>
                  <a:gd name="T48" fmla="*/ 48 w 81"/>
                  <a:gd name="T49" fmla="*/ 80 h 80"/>
                  <a:gd name="T50" fmla="*/ 17 w 81"/>
                  <a:gd name="T51" fmla="*/ 52 h 80"/>
                  <a:gd name="T52" fmla="*/ 47 w 81"/>
                  <a:gd name="T53" fmla="*/ 80 h 80"/>
                  <a:gd name="T54" fmla="*/ 47 w 81"/>
                  <a:gd name="T55" fmla="*/ 80 h 80"/>
                  <a:gd name="T56" fmla="*/ 47 w 81"/>
                  <a:gd name="T57" fmla="*/ 79 h 80"/>
                  <a:gd name="T58" fmla="*/ 81 w 81"/>
                  <a:gd name="T59" fmla="*/ 80 h 80"/>
                  <a:gd name="T60" fmla="*/ 47 w 81"/>
                  <a:gd name="T61" fmla="*/ 79 h 80"/>
                  <a:gd name="T62" fmla="*/ 81 w 81"/>
                  <a:gd name="T63" fmla="*/ 80 h 80"/>
                  <a:gd name="T64" fmla="*/ 81 w 81"/>
                  <a:gd name="T6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80">
                    <a:moveTo>
                      <a:pt x="80" y="80"/>
                    </a:moveTo>
                    <a:lnTo>
                      <a:pt x="80" y="0"/>
                    </a:lnTo>
                    <a:lnTo>
                      <a:pt x="81" y="0"/>
                    </a:lnTo>
                    <a:lnTo>
                      <a:pt x="81" y="80"/>
                    </a:lnTo>
                    <a:lnTo>
                      <a:pt x="80" y="80"/>
                    </a:lnTo>
                    <a:close/>
                    <a:moveTo>
                      <a:pt x="80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80" y="0"/>
                    </a:lnTo>
                    <a:close/>
                    <a:moveTo>
                      <a:pt x="8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0" y="0"/>
                    </a:lnTo>
                    <a:lnTo>
                      <a:pt x="80" y="1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" y="48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1" y="49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49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8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cubicBezTo>
                      <a:pt x="4" y="48"/>
                      <a:pt x="7" y="48"/>
                      <a:pt x="10" y="49"/>
                    </a:cubicBezTo>
                    <a:lnTo>
                      <a:pt x="9" y="50"/>
                    </a:lnTo>
                    <a:cubicBezTo>
                      <a:pt x="7" y="49"/>
                      <a:pt x="4" y="49"/>
                      <a:pt x="1" y="49"/>
                    </a:cubicBezTo>
                    <a:lnTo>
                      <a:pt x="1" y="47"/>
                    </a:lnTo>
                    <a:close/>
                    <a:moveTo>
                      <a:pt x="10" y="49"/>
                    </a:moveTo>
                    <a:cubicBezTo>
                      <a:pt x="12" y="49"/>
                      <a:pt x="15" y="50"/>
                      <a:pt x="18" y="51"/>
                    </a:cubicBezTo>
                    <a:lnTo>
                      <a:pt x="17" y="52"/>
                    </a:lnTo>
                    <a:cubicBezTo>
                      <a:pt x="15" y="51"/>
                      <a:pt x="12" y="51"/>
                      <a:pt x="9" y="50"/>
                    </a:cubicBezTo>
                    <a:lnTo>
                      <a:pt x="10" y="49"/>
                    </a:lnTo>
                    <a:close/>
                    <a:moveTo>
                      <a:pt x="18" y="51"/>
                    </a:moveTo>
                    <a:cubicBezTo>
                      <a:pt x="31" y="56"/>
                      <a:pt x="42" y="66"/>
                      <a:pt x="48" y="80"/>
                    </a:cubicBezTo>
                    <a:lnTo>
                      <a:pt x="47" y="80"/>
                    </a:lnTo>
                    <a:cubicBezTo>
                      <a:pt x="41" y="66"/>
                      <a:pt x="31" y="57"/>
                      <a:pt x="17" y="52"/>
                    </a:cubicBezTo>
                    <a:lnTo>
                      <a:pt x="18" y="51"/>
                    </a:lnTo>
                    <a:close/>
                    <a:moveTo>
                      <a:pt x="47" y="80"/>
                    </a:moveTo>
                    <a:lnTo>
                      <a:pt x="47" y="80"/>
                    </a:lnTo>
                    <a:lnTo>
                      <a:pt x="47" y="80"/>
                    </a:lnTo>
                    <a:lnTo>
                      <a:pt x="47" y="80"/>
                    </a:lnTo>
                    <a:close/>
                    <a:moveTo>
                      <a:pt x="47" y="79"/>
                    </a:moveTo>
                    <a:lnTo>
                      <a:pt x="81" y="79"/>
                    </a:lnTo>
                    <a:lnTo>
                      <a:pt x="81" y="80"/>
                    </a:lnTo>
                    <a:lnTo>
                      <a:pt x="47" y="80"/>
                    </a:lnTo>
                    <a:lnTo>
                      <a:pt x="47" y="79"/>
                    </a:lnTo>
                    <a:close/>
                    <a:moveTo>
                      <a:pt x="81" y="80"/>
                    </a:moveTo>
                    <a:lnTo>
                      <a:pt x="81" y="80"/>
                    </a:lnTo>
                    <a:lnTo>
                      <a:pt x="81" y="80"/>
                    </a:lnTo>
                    <a:lnTo>
                      <a:pt x="81" y="80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Freeform 14"/>
              <p:cNvSpPr>
                <a:spLocks/>
              </p:cNvSpPr>
              <p:nvPr/>
            </p:nvSpPr>
            <p:spPr bwMode="auto">
              <a:xfrm>
                <a:off x="5034" y="2640"/>
                <a:ext cx="208" cy="336"/>
              </a:xfrm>
              <a:custGeom>
                <a:avLst/>
                <a:gdLst>
                  <a:gd name="T0" fmla="*/ 5 w 10"/>
                  <a:gd name="T1" fmla="*/ 10 h 19"/>
                  <a:gd name="T2" fmla="*/ 0 w 10"/>
                  <a:gd name="T3" fmla="*/ 0 h 19"/>
                  <a:gd name="T4" fmla="*/ 10 w 10"/>
                  <a:gd name="T5" fmla="*/ 13 h 19"/>
                  <a:gd name="T6" fmla="*/ 9 w 10"/>
                  <a:gd name="T7" fmla="*/ 19 h 19"/>
                  <a:gd name="T8" fmla="*/ 5 w 10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5" y="10"/>
                    </a:moveTo>
                    <a:lnTo>
                      <a:pt x="0" y="0"/>
                    </a:lnTo>
                    <a:cubicBezTo>
                      <a:pt x="6" y="2"/>
                      <a:pt x="10" y="7"/>
                      <a:pt x="10" y="13"/>
                    </a:cubicBezTo>
                    <a:cubicBezTo>
                      <a:pt x="10" y="15"/>
                      <a:pt x="10" y="17"/>
                      <a:pt x="9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15"/>
              <p:cNvSpPr>
                <a:spLocks/>
              </p:cNvSpPr>
              <p:nvPr/>
            </p:nvSpPr>
            <p:spPr bwMode="auto">
              <a:xfrm>
                <a:off x="1344" y="2448"/>
                <a:ext cx="99" cy="192"/>
              </a:xfrm>
              <a:custGeom>
                <a:avLst/>
                <a:gdLst>
                  <a:gd name="T0" fmla="*/ 5 w 10"/>
                  <a:gd name="T1" fmla="*/ 10 h 19"/>
                  <a:gd name="T2" fmla="*/ 10 w 10"/>
                  <a:gd name="T3" fmla="*/ 0 h 19"/>
                  <a:gd name="T4" fmla="*/ 0 w 10"/>
                  <a:gd name="T5" fmla="*/ 13 h 19"/>
                  <a:gd name="T6" fmla="*/ 2 w 10"/>
                  <a:gd name="T7" fmla="*/ 19 h 19"/>
                  <a:gd name="T8" fmla="*/ 5 w 10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5" y="10"/>
                    </a:moveTo>
                    <a:lnTo>
                      <a:pt x="10" y="0"/>
                    </a:lnTo>
                    <a:cubicBezTo>
                      <a:pt x="4" y="2"/>
                      <a:pt x="0" y="7"/>
                      <a:pt x="0" y="13"/>
                    </a:cubicBezTo>
                    <a:cubicBezTo>
                      <a:pt x="0" y="15"/>
                      <a:pt x="1" y="17"/>
                      <a:pt x="2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Oval 16"/>
              <p:cNvSpPr>
                <a:spLocks noChangeArrowheads="1"/>
              </p:cNvSpPr>
              <p:nvPr/>
            </p:nvSpPr>
            <p:spPr bwMode="auto">
              <a:xfrm>
                <a:off x="1964" y="2592"/>
                <a:ext cx="114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Oval 17"/>
              <p:cNvSpPr>
                <a:spLocks noChangeArrowheads="1"/>
              </p:cNvSpPr>
              <p:nvPr/>
            </p:nvSpPr>
            <p:spPr bwMode="auto">
              <a:xfrm>
                <a:off x="4556" y="2592"/>
                <a:ext cx="123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3" name="AutoShape 18"/>
            <p:cNvSpPr>
              <a:spLocks noChangeArrowheads="1"/>
            </p:cNvSpPr>
            <p:nvPr/>
          </p:nvSpPr>
          <p:spPr bwMode="auto">
            <a:xfrm>
              <a:off x="2146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>
                <a:solidFill>
                  <a:srgbClr val="000000"/>
                </a:solidFill>
              </a:endParaRPr>
            </a:p>
          </p:txBody>
        </p:sp>
        <p:sp>
          <p:nvSpPr>
            <p:cNvPr id="94" name="AutoShape 19"/>
            <p:cNvSpPr>
              <a:spLocks noChangeArrowheads="1"/>
            </p:cNvSpPr>
            <p:nvPr/>
          </p:nvSpPr>
          <p:spPr bwMode="auto">
            <a:xfrm>
              <a:off x="4210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>
                <a:solidFill>
                  <a:srgbClr val="000000"/>
                </a:solidFill>
              </a:endParaRPr>
            </a:p>
          </p:txBody>
        </p:sp>
      </p:grpSp>
      <p:grpSp>
        <p:nvGrpSpPr>
          <p:cNvPr id="106" name="Group 5"/>
          <p:cNvGrpSpPr>
            <a:grpSpLocks/>
          </p:cNvGrpSpPr>
          <p:nvPr/>
        </p:nvGrpSpPr>
        <p:grpSpPr bwMode="auto">
          <a:xfrm>
            <a:off x="6110894" y="4535366"/>
            <a:ext cx="1865127" cy="977462"/>
            <a:chOff x="1322" y="1584"/>
            <a:chExt cx="4061" cy="2204"/>
          </a:xfrm>
        </p:grpSpPr>
        <p:grpSp>
          <p:nvGrpSpPr>
            <p:cNvPr id="107" name="Group 6"/>
            <p:cNvGrpSpPr>
              <a:grpSpLocks/>
            </p:cNvGrpSpPr>
            <p:nvPr/>
          </p:nvGrpSpPr>
          <p:grpSpPr bwMode="auto">
            <a:xfrm>
              <a:off x="1322" y="1584"/>
              <a:ext cx="4061" cy="2204"/>
              <a:chOff x="1322" y="1584"/>
              <a:chExt cx="4061" cy="2204"/>
            </a:xfrm>
          </p:grpSpPr>
          <p:sp>
            <p:nvSpPr>
              <p:cNvPr id="110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474" y="1691"/>
                <a:ext cx="3758" cy="2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8"/>
              <p:cNvSpPr>
                <a:spLocks/>
              </p:cNvSpPr>
              <p:nvPr/>
            </p:nvSpPr>
            <p:spPr bwMode="auto">
              <a:xfrm>
                <a:off x="1322" y="1584"/>
                <a:ext cx="4061" cy="1819"/>
              </a:xfrm>
              <a:custGeom>
                <a:avLst/>
                <a:gdLst>
                  <a:gd name="T0" fmla="*/ 21 w 441"/>
                  <a:gd name="T1" fmla="*/ 98 h 202"/>
                  <a:gd name="T2" fmla="*/ 96 w 441"/>
                  <a:gd name="T3" fmla="*/ 86 h 202"/>
                  <a:gd name="T4" fmla="*/ 137 w 441"/>
                  <a:gd name="T5" fmla="*/ 5 h 202"/>
                  <a:gd name="T6" fmla="*/ 250 w 441"/>
                  <a:gd name="T7" fmla="*/ 5 h 202"/>
                  <a:gd name="T8" fmla="*/ 322 w 441"/>
                  <a:gd name="T9" fmla="*/ 86 h 202"/>
                  <a:gd name="T10" fmla="*/ 421 w 441"/>
                  <a:gd name="T11" fmla="*/ 119 h 202"/>
                  <a:gd name="T12" fmla="*/ 416 w 441"/>
                  <a:gd name="T13" fmla="*/ 202 h 202"/>
                  <a:gd name="T14" fmla="*/ 16 w 441"/>
                  <a:gd name="T15" fmla="*/ 202 h 202"/>
                  <a:gd name="T16" fmla="*/ 21 w 441"/>
                  <a:gd name="T17" fmla="*/ 9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202">
                    <a:moveTo>
                      <a:pt x="21" y="98"/>
                    </a:moveTo>
                    <a:cubicBezTo>
                      <a:pt x="46" y="89"/>
                      <a:pt x="67" y="86"/>
                      <a:pt x="96" y="86"/>
                    </a:cubicBezTo>
                    <a:cubicBezTo>
                      <a:pt x="100" y="55"/>
                      <a:pt x="114" y="27"/>
                      <a:pt x="137" y="5"/>
                    </a:cubicBezTo>
                    <a:cubicBezTo>
                      <a:pt x="175" y="1"/>
                      <a:pt x="212" y="0"/>
                      <a:pt x="250" y="5"/>
                    </a:cubicBezTo>
                    <a:cubicBezTo>
                      <a:pt x="279" y="29"/>
                      <a:pt x="311" y="56"/>
                      <a:pt x="322" y="86"/>
                    </a:cubicBezTo>
                    <a:cubicBezTo>
                      <a:pt x="368" y="92"/>
                      <a:pt x="397" y="107"/>
                      <a:pt x="421" y="119"/>
                    </a:cubicBezTo>
                    <a:cubicBezTo>
                      <a:pt x="441" y="157"/>
                      <a:pt x="436" y="166"/>
                      <a:pt x="416" y="202"/>
                    </a:cubicBezTo>
                    <a:lnTo>
                      <a:pt x="16" y="202"/>
                    </a:lnTo>
                    <a:cubicBezTo>
                      <a:pt x="8" y="168"/>
                      <a:pt x="0" y="129"/>
                      <a:pt x="21" y="98"/>
                    </a:cubicBez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Oval 9"/>
              <p:cNvSpPr>
                <a:spLocks noChangeArrowheads="1"/>
              </p:cNvSpPr>
              <p:nvPr/>
            </p:nvSpPr>
            <p:spPr bwMode="auto">
              <a:xfrm>
                <a:off x="4058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Oval 10"/>
              <p:cNvSpPr>
                <a:spLocks noChangeArrowheads="1"/>
              </p:cNvSpPr>
              <p:nvPr/>
            </p:nvSpPr>
            <p:spPr bwMode="auto">
              <a:xfrm>
                <a:off x="1994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Freeform 11"/>
              <p:cNvSpPr>
                <a:spLocks noEditPoints="1"/>
              </p:cNvSpPr>
              <p:nvPr/>
            </p:nvSpPr>
            <p:spPr bwMode="auto">
              <a:xfrm>
                <a:off x="2326" y="1696"/>
                <a:ext cx="1813" cy="624"/>
              </a:xfrm>
              <a:custGeom>
                <a:avLst/>
                <a:gdLst>
                  <a:gd name="T0" fmla="*/ 81 w 183"/>
                  <a:gd name="T1" fmla="*/ 68 h 68"/>
                  <a:gd name="T2" fmla="*/ 82 w 183"/>
                  <a:gd name="T3" fmla="*/ 0 h 68"/>
                  <a:gd name="T4" fmla="*/ 28 w 183"/>
                  <a:gd name="T5" fmla="*/ 8 h 68"/>
                  <a:gd name="T6" fmla="*/ 0 w 183"/>
                  <a:gd name="T7" fmla="*/ 68 h 68"/>
                  <a:gd name="T8" fmla="*/ 81 w 183"/>
                  <a:gd name="T9" fmla="*/ 68 h 68"/>
                  <a:gd name="T10" fmla="*/ 98 w 183"/>
                  <a:gd name="T11" fmla="*/ 1 h 68"/>
                  <a:gd name="T12" fmla="*/ 98 w 183"/>
                  <a:gd name="T13" fmla="*/ 68 h 68"/>
                  <a:gd name="T14" fmla="*/ 183 w 183"/>
                  <a:gd name="T15" fmla="*/ 67 h 68"/>
                  <a:gd name="T16" fmla="*/ 123 w 183"/>
                  <a:gd name="T17" fmla="*/ 5 h 68"/>
                  <a:gd name="T18" fmla="*/ 98 w 183"/>
                  <a:gd name="T19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3" h="68">
                    <a:moveTo>
                      <a:pt x="81" y="68"/>
                    </a:moveTo>
                    <a:lnTo>
                      <a:pt x="82" y="0"/>
                    </a:lnTo>
                    <a:cubicBezTo>
                      <a:pt x="51" y="1"/>
                      <a:pt x="42" y="2"/>
                      <a:pt x="28" y="8"/>
                    </a:cubicBezTo>
                    <a:cubicBezTo>
                      <a:pt x="13" y="22"/>
                      <a:pt x="1" y="43"/>
                      <a:pt x="0" y="68"/>
                    </a:cubicBezTo>
                    <a:lnTo>
                      <a:pt x="81" y="68"/>
                    </a:lnTo>
                    <a:close/>
                    <a:moveTo>
                      <a:pt x="98" y="1"/>
                    </a:moveTo>
                    <a:lnTo>
                      <a:pt x="98" y="68"/>
                    </a:lnTo>
                    <a:lnTo>
                      <a:pt x="183" y="67"/>
                    </a:lnTo>
                    <a:cubicBezTo>
                      <a:pt x="169" y="43"/>
                      <a:pt x="149" y="23"/>
                      <a:pt x="123" y="5"/>
                    </a:cubicBez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Freeform 12"/>
              <p:cNvSpPr>
                <a:spLocks noEditPoints="1"/>
              </p:cNvSpPr>
              <p:nvPr/>
            </p:nvSpPr>
            <p:spPr bwMode="auto">
              <a:xfrm>
                <a:off x="3356" y="2513"/>
                <a:ext cx="761" cy="687"/>
              </a:xfrm>
              <a:custGeom>
                <a:avLst/>
                <a:gdLst>
                  <a:gd name="T0" fmla="*/ 1 w 87"/>
                  <a:gd name="T1" fmla="*/ 1 h 81"/>
                  <a:gd name="T2" fmla="*/ 2 w 87"/>
                  <a:gd name="T3" fmla="*/ 81 h 81"/>
                  <a:gd name="T4" fmla="*/ 1 w 87"/>
                  <a:gd name="T5" fmla="*/ 81 h 81"/>
                  <a:gd name="T6" fmla="*/ 0 w 87"/>
                  <a:gd name="T7" fmla="*/ 1 h 81"/>
                  <a:gd name="T8" fmla="*/ 1 w 87"/>
                  <a:gd name="T9" fmla="*/ 1 h 81"/>
                  <a:gd name="T10" fmla="*/ 1 w 87"/>
                  <a:gd name="T11" fmla="*/ 81 h 81"/>
                  <a:gd name="T12" fmla="*/ 1 w 87"/>
                  <a:gd name="T13" fmla="*/ 81 h 81"/>
                  <a:gd name="T14" fmla="*/ 1 w 87"/>
                  <a:gd name="T15" fmla="*/ 81 h 81"/>
                  <a:gd name="T16" fmla="*/ 1 w 87"/>
                  <a:gd name="T17" fmla="*/ 81 h 81"/>
                  <a:gd name="T18" fmla="*/ 1 w 87"/>
                  <a:gd name="T19" fmla="*/ 80 h 81"/>
                  <a:gd name="T20" fmla="*/ 86 w 87"/>
                  <a:gd name="T21" fmla="*/ 80 h 81"/>
                  <a:gd name="T22" fmla="*/ 86 w 87"/>
                  <a:gd name="T23" fmla="*/ 81 h 81"/>
                  <a:gd name="T24" fmla="*/ 1 w 87"/>
                  <a:gd name="T25" fmla="*/ 81 h 81"/>
                  <a:gd name="T26" fmla="*/ 1 w 87"/>
                  <a:gd name="T27" fmla="*/ 80 h 81"/>
                  <a:gd name="T28" fmla="*/ 87 w 87"/>
                  <a:gd name="T29" fmla="*/ 81 h 81"/>
                  <a:gd name="T30" fmla="*/ 87 w 87"/>
                  <a:gd name="T31" fmla="*/ 81 h 81"/>
                  <a:gd name="T32" fmla="*/ 86 w 87"/>
                  <a:gd name="T33" fmla="*/ 81 h 81"/>
                  <a:gd name="T34" fmla="*/ 86 w 87"/>
                  <a:gd name="T35" fmla="*/ 81 h 81"/>
                  <a:gd name="T36" fmla="*/ 87 w 87"/>
                  <a:gd name="T37" fmla="*/ 81 h 81"/>
                  <a:gd name="T38" fmla="*/ 86 w 87"/>
                  <a:gd name="T39" fmla="*/ 81 h 81"/>
                  <a:gd name="T40" fmla="*/ 86 w 87"/>
                  <a:gd name="T41" fmla="*/ 1 h 81"/>
                  <a:gd name="T42" fmla="*/ 87 w 87"/>
                  <a:gd name="T43" fmla="*/ 1 h 81"/>
                  <a:gd name="T44" fmla="*/ 87 w 87"/>
                  <a:gd name="T45" fmla="*/ 81 h 81"/>
                  <a:gd name="T46" fmla="*/ 86 w 87"/>
                  <a:gd name="T47" fmla="*/ 81 h 81"/>
                  <a:gd name="T48" fmla="*/ 87 w 87"/>
                  <a:gd name="T49" fmla="*/ 1 h 81"/>
                  <a:gd name="T50" fmla="*/ 87 w 87"/>
                  <a:gd name="T51" fmla="*/ 1 h 81"/>
                  <a:gd name="T52" fmla="*/ 87 w 87"/>
                  <a:gd name="T53" fmla="*/ 1 h 81"/>
                  <a:gd name="T54" fmla="*/ 87 w 87"/>
                  <a:gd name="T55" fmla="*/ 1 h 81"/>
                  <a:gd name="T56" fmla="*/ 87 w 87"/>
                  <a:gd name="T57" fmla="*/ 2 h 81"/>
                  <a:gd name="T58" fmla="*/ 1 w 87"/>
                  <a:gd name="T59" fmla="*/ 1 h 81"/>
                  <a:gd name="T60" fmla="*/ 1 w 87"/>
                  <a:gd name="T61" fmla="*/ 0 h 81"/>
                  <a:gd name="T62" fmla="*/ 87 w 87"/>
                  <a:gd name="T63" fmla="*/ 1 h 81"/>
                  <a:gd name="T64" fmla="*/ 87 w 87"/>
                  <a:gd name="T65" fmla="*/ 2 h 81"/>
                  <a:gd name="T66" fmla="*/ 0 w 87"/>
                  <a:gd name="T67" fmla="*/ 1 h 81"/>
                  <a:gd name="T68" fmla="*/ 0 w 87"/>
                  <a:gd name="T69" fmla="*/ 0 h 81"/>
                  <a:gd name="T70" fmla="*/ 1 w 87"/>
                  <a:gd name="T71" fmla="*/ 0 h 81"/>
                  <a:gd name="T72" fmla="*/ 1 w 87"/>
                  <a:gd name="T73" fmla="*/ 1 h 81"/>
                  <a:gd name="T74" fmla="*/ 0 w 87"/>
                  <a:gd name="T75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" h="81">
                    <a:moveTo>
                      <a:pt x="1" y="1"/>
                    </a:moveTo>
                    <a:lnTo>
                      <a:pt x="2" y="81"/>
                    </a:lnTo>
                    <a:lnTo>
                      <a:pt x="1" y="81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  <a:moveTo>
                      <a:pt x="1" y="81"/>
                    </a:moveTo>
                    <a:lnTo>
                      <a:pt x="1" y="81"/>
                    </a:lnTo>
                    <a:lnTo>
                      <a:pt x="1" y="81"/>
                    </a:lnTo>
                    <a:lnTo>
                      <a:pt x="1" y="81"/>
                    </a:lnTo>
                    <a:close/>
                    <a:moveTo>
                      <a:pt x="1" y="80"/>
                    </a:moveTo>
                    <a:lnTo>
                      <a:pt x="86" y="80"/>
                    </a:lnTo>
                    <a:lnTo>
                      <a:pt x="86" y="81"/>
                    </a:lnTo>
                    <a:lnTo>
                      <a:pt x="1" y="81"/>
                    </a:lnTo>
                    <a:lnTo>
                      <a:pt x="1" y="80"/>
                    </a:lnTo>
                    <a:close/>
                    <a:moveTo>
                      <a:pt x="87" y="81"/>
                    </a:moveTo>
                    <a:lnTo>
                      <a:pt x="87" y="81"/>
                    </a:lnTo>
                    <a:lnTo>
                      <a:pt x="86" y="81"/>
                    </a:lnTo>
                    <a:lnTo>
                      <a:pt x="86" y="81"/>
                    </a:lnTo>
                    <a:lnTo>
                      <a:pt x="87" y="81"/>
                    </a:lnTo>
                    <a:close/>
                    <a:moveTo>
                      <a:pt x="86" y="81"/>
                    </a:moveTo>
                    <a:lnTo>
                      <a:pt x="86" y="1"/>
                    </a:lnTo>
                    <a:lnTo>
                      <a:pt x="87" y="1"/>
                    </a:lnTo>
                    <a:lnTo>
                      <a:pt x="87" y="81"/>
                    </a:lnTo>
                    <a:lnTo>
                      <a:pt x="86" y="81"/>
                    </a:lnTo>
                    <a:close/>
                    <a:moveTo>
                      <a:pt x="87" y="1"/>
                    </a:move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close/>
                    <a:moveTo>
                      <a:pt x="87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7" y="1"/>
                    </a:lnTo>
                    <a:lnTo>
                      <a:pt x="87" y="2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Freeform 13"/>
              <p:cNvSpPr>
                <a:spLocks noEditPoints="1"/>
              </p:cNvSpPr>
              <p:nvPr/>
            </p:nvSpPr>
            <p:spPr bwMode="auto">
              <a:xfrm>
                <a:off x="2544" y="2522"/>
                <a:ext cx="709" cy="678"/>
              </a:xfrm>
              <a:custGeom>
                <a:avLst/>
                <a:gdLst>
                  <a:gd name="T0" fmla="*/ 80 w 81"/>
                  <a:gd name="T1" fmla="*/ 0 h 80"/>
                  <a:gd name="T2" fmla="*/ 81 w 81"/>
                  <a:gd name="T3" fmla="*/ 80 h 80"/>
                  <a:gd name="T4" fmla="*/ 80 w 81"/>
                  <a:gd name="T5" fmla="*/ 0 h 80"/>
                  <a:gd name="T6" fmla="*/ 81 w 81"/>
                  <a:gd name="T7" fmla="*/ 0 h 80"/>
                  <a:gd name="T8" fmla="*/ 80 w 81"/>
                  <a:gd name="T9" fmla="*/ 1 h 80"/>
                  <a:gd name="T10" fmla="*/ 1 w 81"/>
                  <a:gd name="T11" fmla="*/ 0 h 80"/>
                  <a:gd name="T12" fmla="*/ 80 w 81"/>
                  <a:gd name="T13" fmla="*/ 1 h 80"/>
                  <a:gd name="T14" fmla="*/ 0 w 81"/>
                  <a:gd name="T15" fmla="*/ 0 h 80"/>
                  <a:gd name="T16" fmla="*/ 1 w 81"/>
                  <a:gd name="T17" fmla="*/ 0 h 80"/>
                  <a:gd name="T18" fmla="*/ 1 w 81"/>
                  <a:gd name="T19" fmla="*/ 0 h 80"/>
                  <a:gd name="T20" fmla="*/ 0 w 81"/>
                  <a:gd name="T21" fmla="*/ 48 h 80"/>
                  <a:gd name="T22" fmla="*/ 1 w 81"/>
                  <a:gd name="T23" fmla="*/ 0 h 80"/>
                  <a:gd name="T24" fmla="*/ 0 w 81"/>
                  <a:gd name="T25" fmla="*/ 48 h 80"/>
                  <a:gd name="T26" fmla="*/ 1 w 81"/>
                  <a:gd name="T27" fmla="*/ 48 h 80"/>
                  <a:gd name="T28" fmla="*/ 1 w 81"/>
                  <a:gd name="T29" fmla="*/ 47 h 80"/>
                  <a:gd name="T30" fmla="*/ 1 w 81"/>
                  <a:gd name="T31" fmla="*/ 49 h 80"/>
                  <a:gd name="T32" fmla="*/ 1 w 81"/>
                  <a:gd name="T33" fmla="*/ 47 h 80"/>
                  <a:gd name="T34" fmla="*/ 1 w 81"/>
                  <a:gd name="T35" fmla="*/ 47 h 80"/>
                  <a:gd name="T36" fmla="*/ 1 w 81"/>
                  <a:gd name="T37" fmla="*/ 47 h 80"/>
                  <a:gd name="T38" fmla="*/ 10 w 81"/>
                  <a:gd name="T39" fmla="*/ 49 h 80"/>
                  <a:gd name="T40" fmla="*/ 1 w 81"/>
                  <a:gd name="T41" fmla="*/ 49 h 80"/>
                  <a:gd name="T42" fmla="*/ 10 w 81"/>
                  <a:gd name="T43" fmla="*/ 49 h 80"/>
                  <a:gd name="T44" fmla="*/ 17 w 81"/>
                  <a:gd name="T45" fmla="*/ 52 h 80"/>
                  <a:gd name="T46" fmla="*/ 10 w 81"/>
                  <a:gd name="T47" fmla="*/ 49 h 80"/>
                  <a:gd name="T48" fmla="*/ 48 w 81"/>
                  <a:gd name="T49" fmla="*/ 80 h 80"/>
                  <a:gd name="T50" fmla="*/ 17 w 81"/>
                  <a:gd name="T51" fmla="*/ 52 h 80"/>
                  <a:gd name="T52" fmla="*/ 47 w 81"/>
                  <a:gd name="T53" fmla="*/ 80 h 80"/>
                  <a:gd name="T54" fmla="*/ 47 w 81"/>
                  <a:gd name="T55" fmla="*/ 80 h 80"/>
                  <a:gd name="T56" fmla="*/ 47 w 81"/>
                  <a:gd name="T57" fmla="*/ 79 h 80"/>
                  <a:gd name="T58" fmla="*/ 81 w 81"/>
                  <a:gd name="T59" fmla="*/ 80 h 80"/>
                  <a:gd name="T60" fmla="*/ 47 w 81"/>
                  <a:gd name="T61" fmla="*/ 79 h 80"/>
                  <a:gd name="T62" fmla="*/ 81 w 81"/>
                  <a:gd name="T63" fmla="*/ 80 h 80"/>
                  <a:gd name="T64" fmla="*/ 81 w 81"/>
                  <a:gd name="T6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80">
                    <a:moveTo>
                      <a:pt x="80" y="80"/>
                    </a:moveTo>
                    <a:lnTo>
                      <a:pt x="80" y="0"/>
                    </a:lnTo>
                    <a:lnTo>
                      <a:pt x="81" y="0"/>
                    </a:lnTo>
                    <a:lnTo>
                      <a:pt x="81" y="80"/>
                    </a:lnTo>
                    <a:lnTo>
                      <a:pt x="80" y="80"/>
                    </a:lnTo>
                    <a:close/>
                    <a:moveTo>
                      <a:pt x="80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80" y="0"/>
                    </a:lnTo>
                    <a:close/>
                    <a:moveTo>
                      <a:pt x="8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0" y="0"/>
                    </a:lnTo>
                    <a:lnTo>
                      <a:pt x="80" y="1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" y="48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1" y="49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49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8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cubicBezTo>
                      <a:pt x="4" y="48"/>
                      <a:pt x="7" y="48"/>
                      <a:pt x="10" y="49"/>
                    </a:cubicBezTo>
                    <a:lnTo>
                      <a:pt x="9" y="50"/>
                    </a:lnTo>
                    <a:cubicBezTo>
                      <a:pt x="7" y="49"/>
                      <a:pt x="4" y="49"/>
                      <a:pt x="1" y="49"/>
                    </a:cubicBezTo>
                    <a:lnTo>
                      <a:pt x="1" y="47"/>
                    </a:lnTo>
                    <a:close/>
                    <a:moveTo>
                      <a:pt x="10" y="49"/>
                    </a:moveTo>
                    <a:cubicBezTo>
                      <a:pt x="12" y="49"/>
                      <a:pt x="15" y="50"/>
                      <a:pt x="18" y="51"/>
                    </a:cubicBezTo>
                    <a:lnTo>
                      <a:pt x="17" y="52"/>
                    </a:lnTo>
                    <a:cubicBezTo>
                      <a:pt x="15" y="51"/>
                      <a:pt x="12" y="51"/>
                      <a:pt x="9" y="50"/>
                    </a:cubicBezTo>
                    <a:lnTo>
                      <a:pt x="10" y="49"/>
                    </a:lnTo>
                    <a:close/>
                    <a:moveTo>
                      <a:pt x="18" y="51"/>
                    </a:moveTo>
                    <a:cubicBezTo>
                      <a:pt x="31" y="56"/>
                      <a:pt x="42" y="66"/>
                      <a:pt x="48" y="80"/>
                    </a:cubicBezTo>
                    <a:lnTo>
                      <a:pt x="47" y="80"/>
                    </a:lnTo>
                    <a:cubicBezTo>
                      <a:pt x="41" y="66"/>
                      <a:pt x="31" y="57"/>
                      <a:pt x="17" y="52"/>
                    </a:cubicBezTo>
                    <a:lnTo>
                      <a:pt x="18" y="51"/>
                    </a:lnTo>
                    <a:close/>
                    <a:moveTo>
                      <a:pt x="47" y="80"/>
                    </a:moveTo>
                    <a:lnTo>
                      <a:pt x="47" y="80"/>
                    </a:lnTo>
                    <a:lnTo>
                      <a:pt x="47" y="80"/>
                    </a:lnTo>
                    <a:lnTo>
                      <a:pt x="47" y="80"/>
                    </a:lnTo>
                    <a:close/>
                    <a:moveTo>
                      <a:pt x="47" y="79"/>
                    </a:moveTo>
                    <a:lnTo>
                      <a:pt x="81" y="79"/>
                    </a:lnTo>
                    <a:lnTo>
                      <a:pt x="81" y="80"/>
                    </a:lnTo>
                    <a:lnTo>
                      <a:pt x="47" y="80"/>
                    </a:lnTo>
                    <a:lnTo>
                      <a:pt x="47" y="79"/>
                    </a:lnTo>
                    <a:close/>
                    <a:moveTo>
                      <a:pt x="81" y="80"/>
                    </a:moveTo>
                    <a:lnTo>
                      <a:pt x="81" y="80"/>
                    </a:lnTo>
                    <a:lnTo>
                      <a:pt x="81" y="80"/>
                    </a:lnTo>
                    <a:lnTo>
                      <a:pt x="81" y="80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Freeform 14"/>
              <p:cNvSpPr>
                <a:spLocks/>
              </p:cNvSpPr>
              <p:nvPr/>
            </p:nvSpPr>
            <p:spPr bwMode="auto">
              <a:xfrm>
                <a:off x="5034" y="2640"/>
                <a:ext cx="208" cy="336"/>
              </a:xfrm>
              <a:custGeom>
                <a:avLst/>
                <a:gdLst>
                  <a:gd name="T0" fmla="*/ 5 w 10"/>
                  <a:gd name="T1" fmla="*/ 10 h 19"/>
                  <a:gd name="T2" fmla="*/ 0 w 10"/>
                  <a:gd name="T3" fmla="*/ 0 h 19"/>
                  <a:gd name="T4" fmla="*/ 10 w 10"/>
                  <a:gd name="T5" fmla="*/ 13 h 19"/>
                  <a:gd name="T6" fmla="*/ 9 w 10"/>
                  <a:gd name="T7" fmla="*/ 19 h 19"/>
                  <a:gd name="T8" fmla="*/ 5 w 10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5" y="10"/>
                    </a:moveTo>
                    <a:lnTo>
                      <a:pt x="0" y="0"/>
                    </a:lnTo>
                    <a:cubicBezTo>
                      <a:pt x="6" y="2"/>
                      <a:pt x="10" y="7"/>
                      <a:pt x="10" y="13"/>
                    </a:cubicBezTo>
                    <a:cubicBezTo>
                      <a:pt x="10" y="15"/>
                      <a:pt x="10" y="17"/>
                      <a:pt x="9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Freeform 15"/>
              <p:cNvSpPr>
                <a:spLocks/>
              </p:cNvSpPr>
              <p:nvPr/>
            </p:nvSpPr>
            <p:spPr bwMode="auto">
              <a:xfrm>
                <a:off x="1344" y="2448"/>
                <a:ext cx="99" cy="192"/>
              </a:xfrm>
              <a:custGeom>
                <a:avLst/>
                <a:gdLst>
                  <a:gd name="T0" fmla="*/ 5 w 10"/>
                  <a:gd name="T1" fmla="*/ 10 h 19"/>
                  <a:gd name="T2" fmla="*/ 10 w 10"/>
                  <a:gd name="T3" fmla="*/ 0 h 19"/>
                  <a:gd name="T4" fmla="*/ 0 w 10"/>
                  <a:gd name="T5" fmla="*/ 13 h 19"/>
                  <a:gd name="T6" fmla="*/ 2 w 10"/>
                  <a:gd name="T7" fmla="*/ 19 h 19"/>
                  <a:gd name="T8" fmla="*/ 5 w 10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5" y="10"/>
                    </a:moveTo>
                    <a:lnTo>
                      <a:pt x="10" y="0"/>
                    </a:lnTo>
                    <a:cubicBezTo>
                      <a:pt x="4" y="2"/>
                      <a:pt x="0" y="7"/>
                      <a:pt x="0" y="13"/>
                    </a:cubicBezTo>
                    <a:cubicBezTo>
                      <a:pt x="0" y="15"/>
                      <a:pt x="1" y="17"/>
                      <a:pt x="2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Oval 16"/>
              <p:cNvSpPr>
                <a:spLocks noChangeArrowheads="1"/>
              </p:cNvSpPr>
              <p:nvPr/>
            </p:nvSpPr>
            <p:spPr bwMode="auto">
              <a:xfrm>
                <a:off x="1964" y="2592"/>
                <a:ext cx="114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Oval 17"/>
              <p:cNvSpPr>
                <a:spLocks noChangeArrowheads="1"/>
              </p:cNvSpPr>
              <p:nvPr/>
            </p:nvSpPr>
            <p:spPr bwMode="auto">
              <a:xfrm>
                <a:off x="4556" y="2592"/>
                <a:ext cx="123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8" name="AutoShape 18"/>
            <p:cNvSpPr>
              <a:spLocks noChangeArrowheads="1"/>
            </p:cNvSpPr>
            <p:nvPr/>
          </p:nvSpPr>
          <p:spPr bwMode="auto">
            <a:xfrm>
              <a:off x="2146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>
                <a:solidFill>
                  <a:srgbClr val="000000"/>
                </a:solidFill>
              </a:endParaRPr>
            </a:p>
          </p:txBody>
        </p:sp>
        <p:sp>
          <p:nvSpPr>
            <p:cNvPr id="109" name="AutoShape 19"/>
            <p:cNvSpPr>
              <a:spLocks noChangeArrowheads="1"/>
            </p:cNvSpPr>
            <p:nvPr/>
          </p:nvSpPr>
          <p:spPr bwMode="auto">
            <a:xfrm>
              <a:off x="4210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>
                <a:solidFill>
                  <a:srgbClr val="000000"/>
                </a:solidFill>
              </a:endParaRPr>
            </a:p>
          </p:txBody>
        </p:sp>
      </p:grpSp>
      <p:sp>
        <p:nvSpPr>
          <p:cNvPr id="3" name="Flowchart: Punched Tape 2">
            <a:hlinkClick r:id="rId5" action="ppaction://hlinksldjump"/>
          </p:cNvPr>
          <p:cNvSpPr/>
          <p:nvPr/>
        </p:nvSpPr>
        <p:spPr>
          <a:xfrm>
            <a:off x="2843808" y="5403155"/>
            <a:ext cx="3096344" cy="138037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1" name="TextBox 120"/>
          <p:cNvSpPr txBox="1"/>
          <p:nvPr/>
        </p:nvSpPr>
        <p:spPr>
          <a:xfrm>
            <a:off x="2843808" y="5787617"/>
            <a:ext cx="3023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Вярно ли е,че 7 автобуса</a:t>
            </a:r>
          </a:p>
          <a:p>
            <a:r>
              <a:rPr lang="bg-BG" dirty="0" smtClean="0"/>
              <a:t>са повече от 6 леки коли?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861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 папка (2)\n71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679" y="1606205"/>
            <a:ext cx="13811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 папка (2)\n71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57" y="1700808"/>
            <a:ext cx="13811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Нова папка (2)\n71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21" y="303249"/>
            <a:ext cx="13811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Нова папка (2)\n71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3249"/>
            <a:ext cx="13811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Нова папка (2)\n71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0" y="1711361"/>
            <a:ext cx="13811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Нова папка (2)\n71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7827"/>
            <a:ext cx="13811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esktop\Нова папка (2)\n71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7" y="380131"/>
            <a:ext cx="13811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esktop\Нова папка (2)\n71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91" y="1583191"/>
            <a:ext cx="13811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User\Desktop\Нова папка (2)\0133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190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User\Desktop\Нова папка (2)\0133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53" y="3229882"/>
            <a:ext cx="190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User\Desktop\Нова папка (2)\0133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46" y="3212976"/>
            <a:ext cx="190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User\Desktop\Нова папка (2)\0133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93" y="3212976"/>
            <a:ext cx="190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User\Desktop\Нова папка (2)\0133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7" y="3212976"/>
            <a:ext cx="190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>
            <a:hlinkClick r:id="rId4" action="ppaction://hlinksldjump"/>
          </p:cNvPr>
          <p:cNvSpPr/>
          <p:nvPr/>
        </p:nvSpPr>
        <p:spPr>
          <a:xfrm>
            <a:off x="8172400" y="5805264"/>
            <a:ext cx="792088" cy="7414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2100188" y="60894"/>
            <a:ext cx="475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Вярно ли е, че 8 бебета са повече от 5 старци?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174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8" name="Контейнер за съдържание 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Нова папка (2)\242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43" y="2132856"/>
            <a:ext cx="2672019" cy="388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ова папка (2)\582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13176"/>
            <a:ext cx="1399466" cy="11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>
            <a:hlinkClick r:id="rId5" action="ppaction://hlinksldjump"/>
          </p:cNvPr>
          <p:cNvSpPr/>
          <p:nvPr/>
        </p:nvSpPr>
        <p:spPr>
          <a:xfrm>
            <a:off x="7308304" y="5617184"/>
            <a:ext cx="1512168" cy="89196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TextBox 3"/>
          <p:cNvSpPr txBox="1"/>
          <p:nvPr/>
        </p:nvSpPr>
        <p:spPr>
          <a:xfrm>
            <a:off x="1043608" y="275430"/>
            <a:ext cx="7217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Ако Иван има 2 ябълки и е изял 1 колко са му останали?</a:t>
            </a:r>
          </a:p>
          <a:p>
            <a:r>
              <a:rPr lang="bg-BG" dirty="0" smtClean="0"/>
              <a:t>Колко ябълки трябва да отделим щом той е изял 1? Постави цифрата 1.</a:t>
            </a:r>
          </a:p>
          <a:p>
            <a:r>
              <a:rPr lang="bg-BG" dirty="0" smtClean="0"/>
              <a:t>И постави цифрата 2 на нейното място.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879799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IKAZNI FONOVE">
  <a:themeElements>
    <a:clrScheme name="По избор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EB2FF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RIKAZNI FONOVE">
  <a:themeElements>
    <a:clrScheme name="По избор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EB2FF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411</Words>
  <Application>Microsoft Office PowerPoint</Application>
  <PresentationFormat>On-screen Show (4:3)</PresentationFormat>
  <Paragraphs>47</Paragraphs>
  <Slides>17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Office Theme</vt:lpstr>
      <vt:lpstr>Оформление по умолчанию</vt:lpstr>
      <vt:lpstr>PRIKAZNI FONOVE</vt:lpstr>
      <vt:lpstr>2_PRIKAZNI FONOVE</vt:lpstr>
      <vt:lpstr>1_Office Theme</vt:lpstr>
      <vt:lpstr>2_Office Theme</vt:lpstr>
      <vt:lpstr>Office тема</vt:lpstr>
      <vt:lpstr>1_Оформление по умолчанию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51</cp:revision>
  <dcterms:created xsi:type="dcterms:W3CDTF">2014-04-30T07:39:00Z</dcterms:created>
  <dcterms:modified xsi:type="dcterms:W3CDTF">2014-05-08T19:43:02Z</dcterms:modified>
</cp:coreProperties>
</file>