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7114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2359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227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64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8868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024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679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12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009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22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3242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ABB9-0684-4DF1-87FF-32E9E17BFBA1}" type="datetimeFigureOut">
              <a:rPr lang="bg-BG" smtClean="0"/>
              <a:t>2.6.2014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54D8-3781-460D-877F-70C2DA30946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072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1642"/>
            <a:ext cx="6076721" cy="6796357"/>
          </a:xfrm>
        </p:spPr>
      </p:pic>
    </p:spTree>
    <p:extLst>
      <p:ext uri="{BB962C8B-B14F-4D97-AF65-F5344CB8AC3E}">
        <p14:creationId xmlns:p14="http://schemas.microsoft.com/office/powerpoint/2010/main" val="4216315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79512" y="21794"/>
            <a:ext cx="5220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0" i="0" dirty="0" smtClean="0">
              <a:solidFill>
                <a:srgbClr val="000000"/>
              </a:solidFill>
              <a:effectLst/>
              <a:latin typeface="Arial"/>
            </a:endParaRPr>
          </a:p>
          <a:p>
            <a:pPr lvl="0"/>
            <a:r>
              <a:rPr lang="ru-RU" dirty="0" err="1">
                <a:solidFill>
                  <a:srgbClr val="000000"/>
                </a:solidFill>
                <a:latin typeface="Arial"/>
              </a:rPr>
              <a:t>Всички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погледнали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нагоре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върху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гъбата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седяла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жаба и се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смеела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:</a:t>
            </a:r>
            <a:endParaRPr lang="bg-BG" dirty="0">
              <a:solidFill>
                <a:prstClr val="black"/>
              </a:solidFill>
            </a:endParaRP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Ама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че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...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без да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довърши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избягала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Всички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погледнали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сетили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отначало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било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тясно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за един, а после се намерило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място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петима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8531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87202"/>
          </a:xfrm>
        </p:spPr>
      </p:pic>
      <p:sp>
        <p:nvSpPr>
          <p:cNvPr id="5" name="Rectangle 4"/>
          <p:cNvSpPr/>
          <p:nvPr/>
        </p:nvSpPr>
        <p:spPr>
          <a:xfrm>
            <a:off x="3278120" y="188640"/>
            <a:ext cx="2587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А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/>
              </a:rPr>
              <a:t>вие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1" i="0" dirty="0" err="1" smtClean="0">
                <a:solidFill>
                  <a:srgbClr val="000000"/>
                </a:solidFill>
                <a:effectLst/>
                <a:latin typeface="Arial"/>
              </a:rPr>
              <a:t>сетихте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Arial"/>
              </a:rPr>
              <a:t> ли се?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004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5" name="Rectangle 4"/>
          <p:cNvSpPr/>
          <p:nvPr/>
        </p:nvSpPr>
        <p:spPr>
          <a:xfrm>
            <a:off x="323528" y="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Веднъж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силен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дъжд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застигнал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Къде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ли да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скрие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видяла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поляната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малка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изтичала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скрила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нейната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шапка.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Седнала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зачакала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спре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дъждът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дъждът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валял все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по-силно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по-силно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...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Допълзя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мокра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пеперуда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200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205"/>
          </a:xfrm>
        </p:spPr>
      </p:pic>
      <p:sp>
        <p:nvSpPr>
          <p:cNvPr id="6" name="Rectangle 5"/>
          <p:cNvSpPr/>
          <p:nvPr/>
        </p:nvSpPr>
        <p:spPr>
          <a:xfrm>
            <a:off x="552988" y="30356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Мравчице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Цялата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измокрих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мога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летя!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-Как да те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?- казала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.- То и за мен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самата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няма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място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Нищо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 Все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някак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ще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сместим.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пеперудата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дъждът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валял все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по-силно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...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6316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7675"/>
            <a:ext cx="9144000" cy="6905675"/>
          </a:xfrm>
        </p:spPr>
      </p:pic>
      <p:sp>
        <p:nvSpPr>
          <p:cNvPr id="5" name="Rectangle 4"/>
          <p:cNvSpPr/>
          <p:nvPr/>
        </p:nvSpPr>
        <p:spPr>
          <a:xfrm>
            <a:off x="160721" y="-5324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Дотичала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мишката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Пуснете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Цялата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съм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вир-вода!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Къде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те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пуснем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 Тук и за нас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няма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място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Сместете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малко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</a:t>
            </a:r>
          </a:p>
          <a:p>
            <a:r>
              <a:rPr lang="ru-RU" dirty="0" err="1">
                <a:solidFill>
                  <a:srgbClr val="000000"/>
                </a:solidFill>
                <a:latin typeface="Arial"/>
              </a:rPr>
              <a:t>Посместили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се и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пуснали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мишката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под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гъбата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дъждът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все валял и не спирал...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143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53" y="0"/>
            <a:ext cx="9187953" cy="6843934"/>
          </a:xfrm>
        </p:spPr>
      </p:pic>
      <p:sp>
        <p:nvSpPr>
          <p:cNvPr id="5" name="Rectangle 4"/>
          <p:cNvSpPr/>
          <p:nvPr/>
        </p:nvSpPr>
        <p:spPr>
          <a:xfrm>
            <a:off x="251520" y="116632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Край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подскочил с плач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врабчо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Намокриха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ми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крилцата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Пуснете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поизсуша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да си почина, да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изчакам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дъжда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Arial"/>
              </a:rPr>
              <a:t>Тук и за нас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няма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място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-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Посместете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се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малко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моля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ви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!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 err="1">
                <a:solidFill>
                  <a:srgbClr val="000000"/>
                </a:solidFill>
                <a:latin typeface="Arial"/>
              </a:rPr>
              <a:t>Посместили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се - намерило се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място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и за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врабчо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7063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27584" y="30402"/>
            <a:ext cx="7740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Изскочил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полянката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заек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видял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Скрийте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викнал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той.- Спасете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! Кума лиса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гони!</a:t>
            </a:r>
          </a:p>
          <a:p>
            <a:r>
              <a:rPr lang="ru-RU" dirty="0" err="1">
                <a:solidFill>
                  <a:srgbClr val="000000"/>
                </a:solidFill>
                <a:latin typeface="Arial"/>
              </a:rPr>
              <a:t>Горкият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заек - казала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мравката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.-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Хайде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още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да се 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посместим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136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1" y="0"/>
            <a:ext cx="9163831" cy="6858000"/>
          </a:xfrm>
        </p:spPr>
      </p:pic>
      <p:sp>
        <p:nvSpPr>
          <p:cNvPr id="5" name="Rectangle 4"/>
          <p:cNvSpPr/>
          <p:nvPr/>
        </p:nvSpPr>
        <p:spPr>
          <a:xfrm>
            <a:off x="179512" y="0"/>
            <a:ext cx="6372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Едва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скрили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заека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дотътрила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Кума лиса: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-Да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видели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заека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попитала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виждали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Дошла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Лисана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по-близо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започнала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души: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288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79512" y="0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Да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би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крие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тук?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Къде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може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да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скрие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Врътнала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лиса опашка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избягала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А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това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време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дъждът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спрял 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грейнало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слънцето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Всички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радостно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изскочили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изпод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гъбатa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6847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12"/>
            <a:ext cx="9144000" cy="6863612"/>
          </a:xfrm>
        </p:spPr>
      </p:pic>
      <p:sp>
        <p:nvSpPr>
          <p:cNvPr id="5" name="Rectangle 4"/>
          <p:cNvSpPr/>
          <p:nvPr/>
        </p:nvSpPr>
        <p:spPr>
          <a:xfrm>
            <a:off x="251520" y="116632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Мравката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замислила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и казала: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-Как стана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така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?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Отначало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за мен едва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намери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място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под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гъбата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, а после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наместиха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петима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-ха-ха!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Ква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-ха-ха!-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изсмял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 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/>
              </a:rPr>
              <a:t>някой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9258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132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2014-05-30T07:29:22Z</dcterms:created>
  <dcterms:modified xsi:type="dcterms:W3CDTF">2014-06-02T10:07:06Z</dcterms:modified>
</cp:coreProperties>
</file>